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KW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11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DCC296F-620B-4603-9EE2-2BD9813D8EBF}" type="datetimeFigureOut">
              <a:rPr lang="ar-KW" smtClean="0"/>
              <a:t>08/07/1435</a:t>
            </a:fld>
            <a:endParaRPr lang="ar-KW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KW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A490BA1-D750-4B52-99ED-F1079EE288BC}" type="slidenum">
              <a:rPr lang="ar-KW" smtClean="0"/>
              <a:t>‹#›</a:t>
            </a:fld>
            <a:endParaRPr lang="ar-K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296F-620B-4603-9EE2-2BD9813D8EBF}" type="datetimeFigureOut">
              <a:rPr lang="ar-KW" smtClean="0"/>
              <a:t>08/07/1435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0BA1-D750-4B52-99ED-F1079EE288BC}" type="slidenum">
              <a:rPr lang="ar-KW" smtClean="0"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296F-620B-4603-9EE2-2BD9813D8EBF}" type="datetimeFigureOut">
              <a:rPr lang="ar-KW" smtClean="0"/>
              <a:t>08/07/1435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0BA1-D750-4B52-99ED-F1079EE288BC}" type="slidenum">
              <a:rPr lang="ar-KW" smtClean="0"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DCC296F-620B-4603-9EE2-2BD9813D8EBF}" type="datetimeFigureOut">
              <a:rPr lang="ar-KW" smtClean="0"/>
              <a:t>08/07/1435</a:t>
            </a:fld>
            <a:endParaRPr lang="ar-K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A490BA1-D750-4B52-99ED-F1079EE288BC}" type="slidenum">
              <a:rPr lang="ar-KW" smtClean="0"/>
              <a:t>‹#›</a:t>
            </a:fld>
            <a:endParaRPr lang="ar-KW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K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DCC296F-620B-4603-9EE2-2BD9813D8EBF}" type="datetimeFigureOut">
              <a:rPr lang="ar-KW" smtClean="0"/>
              <a:t>08/07/1435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KW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A490BA1-D750-4B52-99ED-F1079EE288BC}" type="slidenum">
              <a:rPr lang="ar-KW" smtClean="0"/>
              <a:t>‹#›</a:t>
            </a:fld>
            <a:endParaRPr lang="ar-K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296F-620B-4603-9EE2-2BD9813D8EBF}" type="datetimeFigureOut">
              <a:rPr lang="ar-KW" smtClean="0"/>
              <a:t>08/07/1435</a:t>
            </a:fld>
            <a:endParaRPr lang="ar-K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0BA1-D750-4B52-99ED-F1079EE288BC}" type="slidenum">
              <a:rPr lang="ar-KW" smtClean="0"/>
              <a:t>‹#›</a:t>
            </a:fld>
            <a:endParaRPr lang="ar-KW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296F-620B-4603-9EE2-2BD9813D8EBF}" type="datetimeFigureOut">
              <a:rPr lang="ar-KW" smtClean="0"/>
              <a:t>08/07/1435</a:t>
            </a:fld>
            <a:endParaRPr lang="ar-K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0BA1-D750-4B52-99ED-F1079EE288BC}" type="slidenum">
              <a:rPr lang="ar-KW" smtClean="0"/>
              <a:t>‹#›</a:t>
            </a:fld>
            <a:endParaRPr lang="ar-KW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DCC296F-620B-4603-9EE2-2BD9813D8EBF}" type="datetimeFigureOut">
              <a:rPr lang="ar-KW" smtClean="0"/>
              <a:t>08/07/1435</a:t>
            </a:fld>
            <a:endParaRPr lang="ar-K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90BA1-D750-4B52-99ED-F1079EE288BC}" type="slidenum">
              <a:rPr lang="ar-KW" smtClean="0"/>
              <a:t>‹#›</a:t>
            </a:fld>
            <a:endParaRPr lang="ar-K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K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296F-620B-4603-9EE2-2BD9813D8EBF}" type="datetimeFigureOut">
              <a:rPr lang="ar-KW" smtClean="0"/>
              <a:t>08/07/1435</a:t>
            </a:fld>
            <a:endParaRPr lang="ar-K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0BA1-D750-4B52-99ED-F1079EE288BC}" type="slidenum">
              <a:rPr lang="ar-KW" smtClean="0"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DCC296F-620B-4603-9EE2-2BD9813D8EBF}" type="datetimeFigureOut">
              <a:rPr lang="ar-KW" smtClean="0"/>
              <a:t>08/07/1435</a:t>
            </a:fld>
            <a:endParaRPr lang="ar-KW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A490BA1-D750-4B52-99ED-F1079EE288BC}" type="slidenum">
              <a:rPr lang="ar-KW" smtClean="0"/>
              <a:t>‹#›</a:t>
            </a:fld>
            <a:endParaRPr lang="ar-KW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K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DCC296F-620B-4603-9EE2-2BD9813D8EBF}" type="datetimeFigureOut">
              <a:rPr lang="ar-KW" smtClean="0"/>
              <a:t>08/07/1435</a:t>
            </a:fld>
            <a:endParaRPr lang="ar-KW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90BA1-D750-4B52-99ED-F1079EE288BC}" type="slidenum">
              <a:rPr lang="ar-KW" smtClean="0"/>
              <a:t>‹#›</a:t>
            </a:fld>
            <a:endParaRPr lang="ar-KW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K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DCC296F-620B-4603-9EE2-2BD9813D8EBF}" type="datetimeFigureOut">
              <a:rPr lang="ar-KW" smtClean="0"/>
              <a:t>08/07/1435</a:t>
            </a:fld>
            <a:endParaRPr lang="ar-K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KW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A490BA1-D750-4B52-99ED-F1079EE288BC}" type="slidenum">
              <a:rPr lang="ar-KW" smtClean="0"/>
              <a:t>‹#›</a:t>
            </a:fld>
            <a:endParaRPr lang="ar-K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7772400" cy="1470025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ar-KW" sz="72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الألوان ودلالاتها </a:t>
            </a:r>
            <a:endParaRPr lang="ar-KW" sz="7200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2500306"/>
            <a:ext cx="7929618" cy="313849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ar-SA" sz="4000" dirty="0" smtClean="0">
                <a:solidFill>
                  <a:schemeClr val="tx1"/>
                </a:solidFill>
              </a:rPr>
              <a:t>تعريف </a:t>
            </a:r>
            <a:r>
              <a:rPr lang="ar-SA" sz="4000" dirty="0">
                <a:solidFill>
                  <a:schemeClr val="tx1"/>
                </a:solidFill>
              </a:rPr>
              <a:t>هاري وتدسون (1987): العلاج بالفن طريقة فعالة في علاج الاضطرابات النفسية لدى الفرد الذي يعبر سلوكياً بالفن أكثر من تعبيره لفظياً</a:t>
            </a:r>
            <a:r>
              <a:rPr lang="en-US" sz="4000" dirty="0">
                <a:solidFill>
                  <a:schemeClr val="tx1"/>
                </a:solidFill>
              </a:rPr>
              <a:t>.</a:t>
            </a:r>
          </a:p>
          <a:p>
            <a:endParaRPr lang="ar-KW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ar-KW" sz="8000" b="1" dirty="0" smtClean="0">
                <a:solidFill>
                  <a:schemeClr val="tx1"/>
                </a:solidFill>
              </a:rPr>
              <a:t>العلاج بالفن </a:t>
            </a:r>
            <a:endParaRPr lang="ar-KW" sz="8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bg1"/>
          </a:solidFill>
        </p:spPr>
        <p:txBody>
          <a:bodyPr/>
          <a:lstStyle/>
          <a:p>
            <a:pPr algn="justLow"/>
            <a:r>
              <a:rPr lang="ar-SA" sz="4800" dirty="0" smtClean="0"/>
              <a:t>تعريف </a:t>
            </a:r>
            <a:r>
              <a:rPr lang="ar-SA" sz="4800" dirty="0" smtClean="0"/>
              <a:t>كرامز (</a:t>
            </a:r>
            <a:r>
              <a:rPr lang="ar-SA" sz="4800" dirty="0" smtClean="0"/>
              <a:t>19</a:t>
            </a:r>
            <a:r>
              <a:rPr lang="ar-KW" sz="4800" dirty="0" smtClean="0"/>
              <a:t>89</a:t>
            </a:r>
            <a:r>
              <a:rPr lang="ar-SA" sz="4800" dirty="0" smtClean="0"/>
              <a:t>):</a:t>
            </a:r>
            <a:endParaRPr lang="ar-KW" sz="4800" dirty="0" smtClean="0"/>
          </a:p>
          <a:p>
            <a:pPr rtl="0">
              <a:buNone/>
            </a:pPr>
            <a:r>
              <a:rPr lang="ar-SA" sz="4800" dirty="0" smtClean="0"/>
              <a:t> </a:t>
            </a:r>
            <a:r>
              <a:rPr lang="ar-SA" sz="4800" dirty="0" smtClean="0"/>
              <a:t>التعبير بالفن فرصة كبيرة للابتكار والإبداع والسعي نحو الإتقان، إن خبرة مراجعة ما يعمل الإنسان بيده خبرة عظيمة، خاصة عندما يستطيع أن يعبر بيده عما </a:t>
            </a:r>
            <a:r>
              <a:rPr lang="ar-SA" sz="4800" dirty="0" smtClean="0"/>
              <a:t>في </a:t>
            </a:r>
            <a:r>
              <a:rPr lang="ar-SA" sz="4800" dirty="0" smtClean="0"/>
              <a:t>عقله</a:t>
            </a:r>
            <a:endParaRPr lang="ar-KW" sz="4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7772400" cy="1470025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ar-KW" sz="72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الألوان ودلالاتها </a:t>
            </a:r>
            <a:r>
              <a:rPr lang="ar-KW" sz="7200" dirty="0" err="1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النفسيه</a:t>
            </a:r>
            <a:endParaRPr lang="ar-KW" sz="7200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2500306"/>
            <a:ext cx="7929618" cy="313849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r" rtl="0"/>
            <a:r>
              <a:rPr lang="ar-SA" dirty="0" smtClean="0"/>
              <a:t>ـ </a:t>
            </a:r>
            <a:r>
              <a:rPr lang="ar-SA" sz="4000" dirty="0" smtClean="0">
                <a:solidFill>
                  <a:schemeClr val="tx1"/>
                </a:solidFill>
              </a:rPr>
              <a:t>إنه التعبير عن الذات وإسقاط صورة الذات وعالم الفرد</a:t>
            </a:r>
            <a:r>
              <a:rPr lang="en-US" sz="4000" dirty="0" smtClean="0">
                <a:solidFill>
                  <a:schemeClr val="tx1"/>
                </a:solidFill>
              </a:rPr>
              <a:t>.</a:t>
            </a:r>
          </a:p>
          <a:p>
            <a:pPr algn="r" rtl="0"/>
            <a:r>
              <a:rPr lang="ar-SA" sz="4000" dirty="0" smtClean="0">
                <a:solidFill>
                  <a:schemeClr val="tx1"/>
                </a:solidFill>
              </a:rPr>
              <a:t>ـ إن المريض النفسي عندما يعبر فإنه يعبر عن العالم الداخلي له أو العالم من حوله، أو عالم جديد برؤية خاصة ذاتية للمريض</a:t>
            </a:r>
            <a:r>
              <a:rPr lang="en-US" dirty="0" smtClean="0"/>
              <a:t>.</a:t>
            </a:r>
          </a:p>
          <a:p>
            <a:endParaRPr lang="ar-KW" dirty="0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r-KW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</TotalTime>
  <Words>104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Oriel</vt:lpstr>
      <vt:lpstr>الألوان ودلالاتها </vt:lpstr>
      <vt:lpstr>العلاج بالفن </vt:lpstr>
      <vt:lpstr>الألوان ودلالاتها النفسيه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الألوان ودلالاتها</dc:title>
  <dc:creator>dell</dc:creator>
  <cp:lastModifiedBy>dell</cp:lastModifiedBy>
  <cp:revision>8</cp:revision>
  <dcterms:created xsi:type="dcterms:W3CDTF">2014-05-07T04:47:44Z</dcterms:created>
  <dcterms:modified xsi:type="dcterms:W3CDTF">2014-05-07T06:04:13Z</dcterms:modified>
</cp:coreProperties>
</file>