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90" r:id="rId13"/>
    <p:sldId id="289" r:id="rId14"/>
    <p:sldId id="288" r:id="rId15"/>
    <p:sldId id="287" r:id="rId16"/>
    <p:sldId id="278" r:id="rId17"/>
    <p:sldId id="314" r:id="rId18"/>
    <p:sldId id="277" r:id="rId19"/>
    <p:sldId id="293" r:id="rId20"/>
    <p:sldId id="292" r:id="rId21"/>
    <p:sldId id="291" r:id="rId22"/>
    <p:sldId id="276" r:id="rId23"/>
    <p:sldId id="275" r:id="rId24"/>
    <p:sldId id="294" r:id="rId25"/>
    <p:sldId id="274" r:id="rId26"/>
    <p:sldId id="273" r:id="rId27"/>
    <p:sldId id="272" r:id="rId28"/>
    <p:sldId id="301" r:id="rId29"/>
    <p:sldId id="295" r:id="rId30"/>
    <p:sldId id="316" r:id="rId31"/>
    <p:sldId id="315" r:id="rId32"/>
    <p:sldId id="313" r:id="rId33"/>
    <p:sldId id="320" r:id="rId34"/>
    <p:sldId id="319" r:id="rId35"/>
    <p:sldId id="318" r:id="rId36"/>
    <p:sldId id="317" r:id="rId37"/>
    <p:sldId id="329" r:id="rId38"/>
    <p:sldId id="328" r:id="rId39"/>
    <p:sldId id="327" r:id="rId40"/>
    <p:sldId id="326" r:id="rId41"/>
    <p:sldId id="325" r:id="rId42"/>
    <p:sldId id="324" r:id="rId43"/>
    <p:sldId id="323" r:id="rId44"/>
    <p:sldId id="322" r:id="rId45"/>
    <p:sldId id="321" r:id="rId46"/>
    <p:sldId id="312" r:id="rId47"/>
    <p:sldId id="311" r:id="rId48"/>
    <p:sldId id="310" r:id="rId49"/>
    <p:sldId id="309" r:id="rId50"/>
    <p:sldId id="308" r:id="rId51"/>
    <p:sldId id="307" r:id="rId52"/>
    <p:sldId id="306" r:id="rId53"/>
    <p:sldId id="305" r:id="rId54"/>
    <p:sldId id="304" r:id="rId55"/>
    <p:sldId id="303" r:id="rId56"/>
    <p:sldId id="335" r:id="rId57"/>
    <p:sldId id="271" r:id="rId58"/>
    <p:sldId id="334" r:id="rId59"/>
    <p:sldId id="333" r:id="rId60"/>
    <p:sldId id="332" r:id="rId61"/>
    <p:sldId id="331" r:id="rId62"/>
    <p:sldId id="338" r:id="rId63"/>
    <p:sldId id="337" r:id="rId64"/>
    <p:sldId id="336" r:id="rId65"/>
    <p:sldId id="330" r:id="rId66"/>
    <p:sldId id="302" r:id="rId67"/>
    <p:sldId id="300" r:id="rId68"/>
    <p:sldId id="299" r:id="rId69"/>
    <p:sldId id="298" r:id="rId70"/>
    <p:sldId id="297" r:id="rId71"/>
    <p:sldId id="351" r:id="rId72"/>
    <p:sldId id="296" r:id="rId73"/>
    <p:sldId id="350" r:id="rId74"/>
    <p:sldId id="349" r:id="rId75"/>
    <p:sldId id="348" r:id="rId76"/>
    <p:sldId id="347" r:id="rId77"/>
    <p:sldId id="346" r:id="rId78"/>
    <p:sldId id="356" r:id="rId79"/>
    <p:sldId id="355" r:id="rId80"/>
    <p:sldId id="354" r:id="rId81"/>
    <p:sldId id="353" r:id="rId82"/>
    <p:sldId id="352" r:id="rId83"/>
    <p:sldId id="345" r:id="rId84"/>
    <p:sldId id="344" r:id="rId85"/>
    <p:sldId id="343" r:id="rId86"/>
    <p:sldId id="342" r:id="rId87"/>
    <p:sldId id="341" r:id="rId88"/>
    <p:sldId id="340" r:id="rId89"/>
    <p:sldId id="270" r:id="rId90"/>
    <p:sldId id="363" r:id="rId91"/>
    <p:sldId id="269" r:id="rId92"/>
    <p:sldId id="362" r:id="rId93"/>
    <p:sldId id="361" r:id="rId94"/>
    <p:sldId id="366" r:id="rId95"/>
    <p:sldId id="365" r:id="rId96"/>
    <p:sldId id="364" r:id="rId97"/>
    <p:sldId id="360" r:id="rId98"/>
    <p:sldId id="359" r:id="rId99"/>
    <p:sldId id="358" r:id="rId100"/>
    <p:sldId id="357" r:id="rId101"/>
    <p:sldId id="367" r:id="rId102"/>
    <p:sldId id="268" r:id="rId103"/>
    <p:sldId id="373" r:id="rId104"/>
    <p:sldId id="372" r:id="rId105"/>
    <p:sldId id="371" r:id="rId106"/>
    <p:sldId id="370" r:id="rId107"/>
    <p:sldId id="369" r:id="rId108"/>
    <p:sldId id="374" r:id="rId109"/>
    <p:sldId id="267" r:id="rId110"/>
    <p:sldId id="368" r:id="rId111"/>
    <p:sldId id="266" r:id="rId112"/>
    <p:sldId id="386" r:id="rId113"/>
    <p:sldId id="375" r:id="rId114"/>
    <p:sldId id="385" r:id="rId115"/>
    <p:sldId id="384" r:id="rId116"/>
    <p:sldId id="383" r:id="rId117"/>
    <p:sldId id="382" r:id="rId118"/>
    <p:sldId id="381" r:id="rId119"/>
    <p:sldId id="265" r:id="rId120"/>
    <p:sldId id="380" r:id="rId121"/>
    <p:sldId id="396" r:id="rId122"/>
    <p:sldId id="395" r:id="rId123"/>
    <p:sldId id="394" r:id="rId124"/>
    <p:sldId id="399" r:id="rId125"/>
    <p:sldId id="397" r:id="rId126"/>
    <p:sldId id="393" r:id="rId127"/>
    <p:sldId id="392" r:id="rId128"/>
    <p:sldId id="408" r:id="rId129"/>
    <p:sldId id="391" r:id="rId130"/>
    <p:sldId id="406" r:id="rId131"/>
    <p:sldId id="407" r:id="rId132"/>
    <p:sldId id="405" r:id="rId133"/>
    <p:sldId id="404" r:id="rId134"/>
    <p:sldId id="403" r:id="rId135"/>
    <p:sldId id="402" r:id="rId136"/>
    <p:sldId id="401" r:id="rId137"/>
    <p:sldId id="400" r:id="rId138"/>
    <p:sldId id="390" r:id="rId139"/>
    <p:sldId id="389" r:id="rId140"/>
    <p:sldId id="379" r:id="rId141"/>
    <p:sldId id="388" r:id="rId142"/>
    <p:sldId id="378" r:id="rId143"/>
    <p:sldId id="377" r:id="rId144"/>
    <p:sldId id="376" r:id="rId145"/>
    <p:sldId id="264" r:id="rId146"/>
    <p:sldId id="262" r:id="rId147"/>
    <p:sldId id="263" r:id="rId148"/>
    <p:sldId id="261" r:id="rId149"/>
    <p:sldId id="259" r:id="rId150"/>
    <p:sldId id="409" r:id="rId151"/>
    <p:sldId id="260" r:id="rId15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DE58-2C6C-4EA5-A36C-08F510DEAF72}" type="datetimeFigureOut">
              <a:rPr lang="ar-SA" smtClean="0"/>
              <a:t>05/04/1439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157B-ADE2-4DBF-A395-EF4D3E1D144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تسلسل احداث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Rahma </a:t>
            </a:r>
            <a:r>
              <a:rPr lang="en-US" b="1" dirty="0" err="1" smtClean="0">
                <a:solidFill>
                  <a:schemeClr val="tx1"/>
                </a:solidFill>
              </a:rPr>
              <a:t>nassar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omar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218" name="Picture 2" descr="C:\Users\HP\Desktop\جدديد نطق\Facebook\Facebook\FB_IMG_1516404931162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1378" name="Picture 2" descr="C:\Users\HP\Desktop\جدديد نطق\Facebook\Facebook\FB_IMG_1516404918849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2402" name="Picture 2" descr="C:\Users\HP\Desktop\جدديد نطق\Facebook\Facebook\FB_IMG_1516404918849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3426" name="Picture 2" descr="C:\Users\HP\Desktop\جدديد نطق\Facebook\Facebook\FB_IMG_151640491884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88"/>
            <a:ext cx="3714776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4450" name="Picture 2" descr="C:\Users\HP\Desktop\جدديد نطق\Facebook\Facebook\FB_IMG_1516404918849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5474" name="Picture 2" descr="C:\Users\HP\Desktop\جدديد نطق\Facebook\Facebook\FB_IMG_1516404918849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358246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6498" name="Picture 2" descr="C:\Users\HP\Desktop\جدديد نطق\Facebook\Facebook\FB_IMG_1516404918849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7522" name="Picture 2" descr="C:\Users\HP\Desktop\جدديد نطق\Facebook\Facebook\FB_IMG_1516404918849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29684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8546" name="Picture 2" descr="C:\Users\HP\Desktop\جدديد نطق\Facebook\Facebook\FB_IMG_151640491537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7" y="476250"/>
            <a:ext cx="3143272" cy="590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9570" name="Picture 2" descr="C:\Users\HP\Desktop\جدديد نطق\Facebook\Facebook\FB_IMG_1516404915375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0594" name="Picture 2" descr="C:\Users\HP\Desktop\جدديد نطق\Facebook\Facebook\FB_IMG_1516404915375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242" name="Picture 2" descr="C:\Users\HP\Desktop\جدديد نطق\Facebook\Facebook\FB_IMG_1516404931162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1618" name="Picture 2" descr="C:\Users\HP\Desktop\جدديد نطق\Facebook\Facebook\FB_IMG_1516404915375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86808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2642" name="Picture 2" descr="C:\Users\HP\Desktop\جدديد نطق\Facebook\Facebook\FB_IMG_1516404915375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72559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3666" name="Picture 2" descr="C:\Users\HP\Desktop\جدديد نطق\Facebook\Facebook\FB_IMG_151640491537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50"/>
            <a:ext cx="392909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4690" name="Picture 2" descr="C:\Users\HP\Desktop\جدديد نطق\Facebook\Facebook\FB_IMG_1516404915375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01122" cy="5143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5714" name="Picture 2" descr="C:\Users\HP\Desktop\جدديد نطق\Facebook\Facebook\FB_IMG_1516404915375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29684" cy="5143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6738" name="Picture 2" descr="C:\Users\HP\Desktop\جدديد نطق\Facebook\Facebook\FB_IMG_1516404915375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7762" name="Picture 2" descr="C:\Users\HP\Desktop\جدديد نطق\Facebook\Facebook\FB_IMG_1516404915375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8786" name="Picture 2" descr="C:\Users\HP\Desktop\جدديد نطق\Facebook\Facebook\FB_IMG_151640491537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3500462" cy="614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9810" name="Picture 2" descr="C:\Users\HP\Desktop\جدديد نطق\Facebook\Facebook\FB_IMG_1516404915375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929618" cy="55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0834" name="Picture 2" descr="C:\Users\HP\Desktop\جدديد نطق\Facebook\Facebook\FB_IMG_1516404915375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1267" name="Picture 3" descr="C:\Users\HP\Desktop\جدديد نطق\Facebook\Facebook\FB_IMG_1516404931162-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285728"/>
            <a:ext cx="2857520" cy="61007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1858" name="Picture 2" descr="C:\Users\HP\Desktop\جدديد نطق\Facebook\Facebook\FB_IMG_1516404915375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43932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2882" name="Picture 2" descr="C:\Users\HP\Desktop\جدديد نطق\Facebook\Facebook\FB_IMG_1516404915375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001056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3906" name="Picture 2" descr="C:\Users\HP\Desktop\جدديد نطق\Facebook\Facebook\FB_IMG_151640491239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14338"/>
            <a:ext cx="3357586" cy="6029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4930" name="Picture 2" descr="C:\Users\HP\Desktop\جدديد نطق\Facebook\Facebook\FB_IMG_1516404912397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572428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5954" name="Picture 2" descr="C:\Users\HP\Desktop\جدديد نطق\Facebook\Facebook\FB_IMG_1516404912397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85818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6978" name="Picture 2" descr="C:\Users\HP\Desktop\جدديد نطق\Facebook\Facebook\FB_IMG_1516404912397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5370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8002" name="Picture 2" descr="C:\Users\HP\Desktop\جدديد نطق\Facebook\Facebook\FB_IMG_1516404912397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9026" name="Picture 2" descr="C:\Users\HP\Desktop\جدديد نطق\Facebook\Facebook\FB_IMG_151640491239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19100"/>
            <a:ext cx="4214842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0050" name="Picture 2" descr="C:\Users\HP\Desktop\جدديد نطق\Facebook\Facebook\FB_IMG_1516404912397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58180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1074" name="Picture 2" descr="C:\Users\HP\Desktop\جدديد نطق\Facebook\Facebook\FB_IMG_1516404912397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01056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2290" name="Picture 2" descr="C:\Users\HP\Desktop\جدديد نطق\Facebook\Facebook\FB_IMG_1516404931162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29684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2098" name="Picture 2" descr="C:\Users\HP\Desktop\جدديد نطق\Facebook\Facebook\FB_IMG_1516404912397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929618" cy="48577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3122" name="Picture 2" descr="C:\Users\HP\Desktop\جدديد نطق\Facebook\Facebook\FB_IMG_1516404912397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15370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4146" name="Picture 2" descr="C:\Users\HP\Desktop\جدديد نطق\Facebook\Facebook\FB_IMG_151640491239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433388"/>
            <a:ext cx="3571900" cy="5991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5170" name="Picture 2" descr="C:\Users\HP\Desktop\جدديد نطق\Facebook\Facebook\FB_IMG_1516404912397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3"/>
            <a:ext cx="8072494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6194" name="Picture 2" descr="C:\Users\HP\Desktop\جدديد نطق\Facebook\Facebook\FB_IMG_1516404912397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7218" name="Picture 2" descr="C:\Users\HP\Desktop\جدديد نطق\Facebook\Facebook\FB_IMG_1516404912397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5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8242" name="Picture 2" descr="C:\Users\HP\Desktop\جدديد نطق\Facebook\Facebook\FB_IMG_1516404912397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69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9267" name="Picture 3" descr="C:\Users\HP\Desktop\جدديد نطق\Facebook\Facebook\FB_IMG_151640490969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95300"/>
            <a:ext cx="3000395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0290" name="Picture 2" descr="C:\Users\HP\Desktop\جدديد نطق\Facebook\Facebook\FB_IMG_1516404909693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848649" cy="428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1314" name="Picture 2" descr="C:\Users\HP\Desktop\جدديد نطق\Facebook\Facebook\FB_IMG_1516404909693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286808" cy="5224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3314" name="Picture 2" descr="C:\Users\HP\Desktop\جدديد نطق\Facebook\Facebook\FB_IMG_1516404931162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15370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2338" name="Picture 2" descr="C:\Users\HP\Desktop\جدديد نطق\Facebook\Facebook\FB_IMG_1516404909693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3362" name="Picture 2" descr="C:\Users\HP\Desktop\جدديد نطق\Facebook\Facebook\FB_IMG_1516404909693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4386" name="Picture 2" descr="C:\Users\HP\Desktop\جدديد نطق\Facebook\Facebook\FB_IMG_151640490969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14338"/>
            <a:ext cx="4500594" cy="6029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5410" name="Picture 2" descr="C:\Users\HP\Desktop\جدديد نطق\Facebook\Facebook\FB_IMG_1516404909693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43998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6434" name="Picture 2" descr="C:\Users\HP\Desktop\جدديد نطق\Facebook\Facebook\FB_IMG_1516404909693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01122" cy="5072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8482" name="Picture 2" descr="C:\Users\HP\Desktop\جدديد نطق\Facebook\Facebook\FB_IMG_1516404909693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7458" name="Picture 2" descr="C:\Users\HP\Desktop\جدديد نطق\Facebook\Facebook\FB_IMG_1516404909693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9506" name="Picture 2" descr="C:\Users\HP\Desktop\جدديد نطق\Facebook\Facebook\FB_IMG_1516404907278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3071834" cy="5915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50530" name="Picture 2" descr="C:\Users\HP\Desktop\جدديد نطق\Facebook\Facebook\FB_IMG_1516404907278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43932" cy="4857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51554" name="Picture 2" descr="C:\Users\HP\Desktop\جدديد نطق\Facebook\Facebook\FB_IMG_1516404907278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3"/>
            <a:ext cx="8001055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5362" name="Picture 2" descr="C:\Users\HP\Desktop\جدديد نطق\Facebook\Facebook\FB_IMG_1516404931162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01121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52578" name="Picture 2" descr="C:\Users\HP\Desktop\جدديد نطق\Facebook\Facebook\FB_IMG_1516404907278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29684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53602" name="Picture 2" descr="C:\Users\HP\Desktop\جدديد نطق\Facebook\Facebook\FB_IMG_1516404907278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786741" cy="4572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4338" name="Picture 2" descr="C:\Users\HP\Desktop\جدديد نطق\Facebook\Facebook\FB_IMG_1516404931162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500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0722" name="Picture 2" descr="C:\Users\HP\Desktop\جدديد نطق\Facebook\Facebook\FB_IMG_151640492926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3"/>
            <a:ext cx="3643338" cy="6315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6386" name="Picture 2" descr="C:\Users\HP\Desktop\جدديد نطق\Facebook\Facebook\FB_IMG_1516404929262-1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7410" name="Picture 2" descr="C:\Users\HP\Desktop\جدديد نطق\Facebook\Facebook\FB_IMG_1516404929262-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جدديد نطق\Facebook\Facebook\FB_IMG_1516404931162-3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214842" cy="6215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8434" name="Picture 2" descr="C:\Users\HP\Desktop\جدديد نطق\Facebook\Facebook\FB_IMG_1516404929262-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9458" name="Picture 2" descr="C:\Users\HP\Desktop\جدديد نطق\Facebook\Facebook\FB_IMG_1516404929262-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29684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0482" name="Picture 2" descr="C:\Users\HP\Desktop\جدديد نطق\Facebook\Facebook\FB_IMG_1516404929262-1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"/>
            <a:ext cx="3000395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1506" name="Picture 2" descr="C:\Users\HP\Desktop\جدديد نطق\Facebook\Facebook\FB_IMG_1516404929262-1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2530" name="Picture 2" descr="C:\Users\HP\Desktop\جدديد نطق\Facebook\Facebook\FB_IMG_1516404929262-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3554" name="Picture 2" descr="C:\Users\HP\Desktop\جدديد نطق\Facebook\Facebook\FB_IMG_1516404929262-1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5370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4578" name="Picture 2" descr="C:\Users\HP\Desktop\جدديد نطق\Facebook\Facebook\FB_IMG_1516404929262-1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5602" name="Picture 2" descr="C:\Users\HP\Desktop\جدديد نطق\Facebook\Facebook\FB_IMG_1516404929262-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1950"/>
            <a:ext cx="3500462" cy="6134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6626" name="Picture 2" descr="C:\Users\HP\Desktop\جدديد نطق\Facebook\Facebook\FB_IMG_1516404929262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43932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7650" name="Picture 2" descr="C:\Users\HP\Desktop\جدديد نطق\Facebook\Facebook\FB_IMG_1516404929262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050" name="Picture 2" descr="C:\Users\HP\Desktop\جدديد نطق\Facebook\Facebook\FB_IMG_1516404931162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286676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8674" name="Picture 2" descr="C:\Users\HP\Desktop\جدديد نطق\Facebook\Facebook\FB_IMG_1516404929262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7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29698" name="Picture 2" descr="C:\Users\HP\Desktop\جدديد نطق\Facebook\Facebook\FB_IMG_1516404929262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5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1746" name="Picture 2" descr="C:\Users\HP\Desktop\جدديد نطق\Facebook\Facebook\FB_IMG_151640492692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071966" cy="6724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2770" name="Picture 2" descr="C:\Users\HP\Desktop\جدديد نطق\Facebook\Facebook\FB_IMG_1516404926923-3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072494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3794" name="Picture 2" descr="C:\Users\HP\Desktop\جدديد نطق\Facebook\Facebook\FB_IMG_1516404926923-3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4818" name="Picture 2" descr="C:\Users\HP\Desktop\جدديد نطق\Facebook\Facebook\FB_IMG_1516404926923-3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5842" name="Picture 2" descr="C:\Users\HP\Desktop\جدديد نطق\Facebook\Facebook\FB_IMG_1516404926923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3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6866" name="Picture 2" descr="C:\Users\HP\Desktop\جدديد نطق\Facebook\Facebook\FB_IMG_151640492692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366713"/>
            <a:ext cx="3429024" cy="6124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7890" name="Picture 2" descr="C:\Users\HP\Desktop\جدديد نطق\Facebook\Facebook\FB_IMG_1516404926923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29618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8914" name="Picture 2" descr="C:\Users\HP\Desktop\جدديد نطق\Facebook\Facebook\FB_IMG_1516404926923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074" name="Picture 2" descr="C:\Users\HP\Desktop\جدديد نطق\Facebook\Facebook\FB_IMG_1516404931162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39938" name="Picture 2" descr="C:\Users\HP\Desktop\جدديد نطق\Facebook\Facebook\FB_IMG_1516404926923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01056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0962" name="Picture 2" descr="C:\Users\HP\Desktop\جدديد نطق\Facebook\Facebook\FB_IMG_1516404926923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1986" name="Picture 2" descr="C:\Users\HP\Desktop\جدديد نطق\Facebook\Facebook\FB_IMG_151640492692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2533661" cy="606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3010" name="Picture 2" descr="C:\Users\HP\Desktop\جدديد نطق\Facebook\Facebook\FB_IMG_1516404926923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4034" name="Picture 2" descr="C:\Users\HP\Desktop\جدديد نطق\Facebook\Facebook\FB_IMG_1516404926923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00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5058" name="Picture 2" descr="C:\Users\HP\Desktop\جدديد نطق\Facebook\Facebook\FB_IMG_1516404926923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6082" name="Picture 2" descr="C:\Users\HP\Desktop\جدديد نطق\Facebook\Facebook\FB_IMG_1516404926923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86808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7106" name="Picture 2" descr="C:\Users\HP\Desktop\جدديد نطق\Facebook\Facebook\FB_IMG_151640492474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286147" cy="6381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8130" name="Picture 2" descr="C:\Users\HP\Desktop\جدديد نطق\Facebook\Facebook\FB_IMG_1516404924741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86808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9154" name="Picture 2" descr="C:\Users\HP\Desktop\جدديد نطق\Facebook\Facebook\FB_IMG_1516404924741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4098" name="Picture 2" descr="C:\Users\HP\Desktop\جدديد نطق\Facebook\Facebook\FB_IMG_1516404931162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0178" name="Picture 2" descr="C:\Users\HP\Desktop\جدديد نطق\Facebook\Facebook\FB_IMG_1516404924741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286808" cy="4786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1202" name="Picture 2" descr="C:\Users\HP\Desktop\جدديد نطق\Facebook\Facebook\FB_IMG_1516404924741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2226" name="Picture 2" descr="C:\Users\HP\Desktop\جدديد نطق\Facebook\Facebook\FB_IMG_151640492474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95300"/>
            <a:ext cx="321471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3250" name="Picture 2" descr="C:\Users\HP\Desktop\جدديد نطق\Facebook\Facebook\FB_IMG_1516404924741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4274" name="Picture 2" descr="C:\Users\HP\Desktop\جدديد نطق\Facebook\Facebook\FB_IMG_1516404924741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358246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5298" name="Picture 2" descr="C:\Users\HP\Desktop\جدديد نطق\Facebook\Facebook\FB_IMG_1516404924741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6322" name="Picture 2" descr="C:\Users\HP\Desktop\جدديد نطق\Facebook\Facebook\FB_IMG_1516404924741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072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7346" name="Picture 2" descr="C:\Users\HP\Desktop\جدديد نطق\Facebook\Facebook\FB_IMG_151640492474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2438"/>
            <a:ext cx="3857652" cy="595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8370" name="Picture 2" descr="C:\Users\HP\Desktop\جدديد نطق\Facebook\Facebook\FB_IMG_1516404924741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358246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9394" name="Picture 2" descr="C:\Users\HP\Desktop\جدديد نطق\Facebook\Facebook\FB_IMG_1516404924741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2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5122" name="Picture 2" descr="C:\Users\HP\Desktop\جدديد نطق\Facebook\Facebook\FB_IMG_1516404931162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0418" name="Picture 2" descr="C:\Users\HP\Desktop\جدديد نطق\Facebook\Facebook\FB_IMG_1516404924741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69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1442" name="Picture 2" descr="C:\Users\HP\Desktop\جدديد نطق\Facebook\Facebook\FB_IMG_1516404924741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43932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2466" name="Picture 2" descr="C:\Users\HP\Desktop\جدديد نطق\Facebook\Facebook\FB_IMG_151640492280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19113"/>
            <a:ext cx="3143272" cy="5819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3490" name="Picture 2" descr="C:\Users\HP\Desktop\جدديد نطق\Facebook\Facebook\FB_IMG_1516404922800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15370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4514" name="Picture 2" descr="C:\Users\HP\Desktop\جدديد نطق\Facebook\Facebook\FB_IMG_1516404922800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86808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5538" name="Picture 2" descr="C:\Users\HP\Desktop\جدديد نطق\Facebook\Facebook\FB_IMG_1516404922800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6562" name="Picture 2" descr="C:\Users\HP\Desktop\جدديد نطق\Facebook\Facebook\FB_IMG_1516404922800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7586" name="Picture 2" descr="C:\Users\HP\Desktop\جدديد نطق\Facebook\Facebook\FB_IMG_151640492280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481013"/>
            <a:ext cx="1790700" cy="589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8610" name="Picture 2" descr="C:\Users\HP\Desktop\جدديد نطق\Facebook\Facebook\FB_IMG_1516404922800-1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86742" cy="500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9634" name="Picture 2" descr="C:\Users\HP\Desktop\جدديد نطق\Facebook\Facebook\FB_IMG_1516404922800-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58246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6146" name="Picture 2" descr="C:\Users\HP\Desktop\جدديد نطق\Facebook\Facebook\FB_IMG_1516404931162-2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071965" cy="6024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0658" name="Picture 2" descr="C:\Users\HP\Desktop\جدديد نطق\Facebook\Facebook\FB_IMG_1516404922800-1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1682" name="Picture 2" descr="C:\Users\HP\Desktop\جدديد نطق\Facebook\Facebook\FB_IMG_1516404922800-1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15370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2706" name="Picture 2" descr="C:\Users\HP\Desktop\جدديد نطق\Facebook\Facebook\FB_IMG_1516404922800-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47675"/>
            <a:ext cx="2724163" cy="5962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3730" name="Picture 2" descr="C:\Users\HP\Desktop\جدديد نطق\Facebook\Facebook\FB_IMG_1516404922800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001056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4754" name="Picture 2" descr="C:\Users\HP\Desktop\جدديد نطق\Facebook\Facebook\FB_IMG_1516404922800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5778" name="Picture 2" descr="C:\Users\HP\Desktop\جدديد نطق\Facebook\Facebook\FB_IMG_1516404922800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3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6802" name="Picture 2" descr="C:\Users\HP\Desktop\جدديد نطق\Facebook\Facebook\FB_IMG_1516404922800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15370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7826" name="Picture 2" descr="C:\Users\HP\Desktop\جدديد نطق\Facebook\Facebook\FB_IMG_151640492085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47675"/>
            <a:ext cx="4143404" cy="5962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8850" name="Picture 2" descr="C:\Users\HP\Desktop\جدديد نطق\Facebook\Facebook\FB_IMG_1516404920855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9874" name="Picture 2" descr="C:\Users\HP\Desktop\جدديد نطق\Facebook\Facebook\FB_IMG_1516404920855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7170" name="Picture 2" descr="C:\Users\HP\Desktop\جدديد نطق\Facebook\Facebook\FB_IMG_1516404931162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0898" name="Picture 2" descr="C:\Users\HP\Desktop\جدديد نطق\Facebook\Facebook\FB_IMG_1516404920855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143932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1922" name="Picture 2" descr="C:\Users\HP\Desktop\جدديد نطق\Facebook\Facebook\FB_IMG_1516404920855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6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2946" name="Picture 2" descr="C:\Users\HP\Desktop\جدديد نطق\Facebook\Facebook\FB_IMG_151640492085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3033722" cy="5886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3970" name="Picture 2" descr="C:\Users\HP\Desktop\جدديد نطق\Facebook\Facebook\FB_IMG_1516404920855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4994" name="Picture 2" descr="C:\Users\HP\Desktop\جدديد نطق\Facebook\Facebook\FB_IMG_1516404920855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58180" cy="55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6018" name="Picture 2" descr="C:\Users\HP\Desktop\جدديد نطق\Facebook\Facebook\FB_IMG_1516404920855-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7042" name="Picture 2" descr="C:\Users\HP\Desktop\جدديد نطق\Facebook\Facebook\FB_IMG_1516404920855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8066" name="Picture 2" descr="C:\Users\HP\Desktop\جدديد نطق\Facebook\Facebook\FB_IMG_151640492085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9" y="481013"/>
            <a:ext cx="2786082" cy="5895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9090" name="Picture 2" descr="C:\Users\HP\Desktop\جدديد نطق\Facebook\Facebook\FB_IMG_1516404920855-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43931" cy="5072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0114" name="Picture 2" descr="C:\Users\HP\Desktop\جدديد نطق\Facebook\Facebook\FB_IMG_1516404920855-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286808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8194" name="Picture 2" descr="C:\Users\HP\Desktop\جدديد نطق\Facebook\Facebook\FB_IMG_1516404931162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286808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1138" name="Picture 2" descr="C:\Users\HP\Desktop\جدديد نطق\Facebook\Facebook\FB_IMG_1516404920855-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786741" cy="5214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2162" name="Picture 2" descr="C:\Users\HP\Desktop\جدديد نطق\Facebook\Facebook\FB_IMG_1516404920855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01056" cy="50720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3186" name="Picture 2" descr="C:\Users\HP\Desktop\جدديد نطق\Facebook\Facebook\FB_IMG_1516404918849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6238"/>
            <a:ext cx="2571768" cy="6105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4210" name="Picture 2" descr="C:\Users\HP\Desktop\جدديد نطق\Facebook\Facebook\FB_IMG_1516404918849-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01056" cy="5214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5234" name="Picture 2" descr="C:\Users\HP\Desktop\جدديد نطق\Facebook\Facebook\FB_IMG_1516404918849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6258" name="Picture 2" descr="C:\Users\HP\Desktop\جدديد نطق\Facebook\Facebook\FB_IMG_1516404918849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358246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7282" name="Picture 2" descr="C:\Users\HP\Desktop\جدديد نطق\Facebook\Facebook\FB_IMG_1516404918849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86808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9330" name="Picture 2" descr="C:\Users\HP\Desktop\جدديد نطق\Facebook\Facebook\FB_IMG_151640491884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66725"/>
            <a:ext cx="3714776" cy="5924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98306" name="Picture 2" descr="C:\Users\HP\Desktop\جدديد نطق\Facebook\Facebook\FB_IMG_1516404918849-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286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0" y="6215058"/>
            <a:ext cx="164304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Slp:rahma</a:t>
            </a:r>
            <a:endParaRPr lang="ar-SA" sz="2400" b="1" dirty="0"/>
          </a:p>
        </p:txBody>
      </p:sp>
      <p:pic>
        <p:nvPicPr>
          <p:cNvPr id="100354" name="Picture 2" descr="C:\Users\HP\Desktop\جدديد نطق\Facebook\Facebook\FB_IMG_1516404918849-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43932" cy="5429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155</Words>
  <Application>Microsoft Office PowerPoint</Application>
  <PresentationFormat>عرض على الشاشة (3:4)‏</PresentationFormat>
  <Paragraphs>152</Paragraphs>
  <Slides>151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151</vt:i4>
      </vt:variant>
    </vt:vector>
  </HeadingPairs>
  <TitlesOfParts>
    <vt:vector size="152" baseType="lpstr">
      <vt:lpstr>سمة Office</vt:lpstr>
      <vt:lpstr>تسلسل احداث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  <vt:lpstr>الشريحة 103</vt:lpstr>
      <vt:lpstr>الشريحة 104</vt:lpstr>
      <vt:lpstr>الشريحة 105</vt:lpstr>
      <vt:lpstr>الشريحة 106</vt:lpstr>
      <vt:lpstr>الشريحة 107</vt:lpstr>
      <vt:lpstr>الشريحة 108</vt:lpstr>
      <vt:lpstr>الشريحة 109</vt:lpstr>
      <vt:lpstr>الشريحة 110</vt:lpstr>
      <vt:lpstr>الشريحة 111</vt:lpstr>
      <vt:lpstr>الشريحة 112</vt:lpstr>
      <vt:lpstr>الشريحة 113</vt:lpstr>
      <vt:lpstr>الشريحة 114</vt:lpstr>
      <vt:lpstr>الشريحة 115</vt:lpstr>
      <vt:lpstr>الشريحة 116</vt:lpstr>
      <vt:lpstr>الشريحة 117</vt:lpstr>
      <vt:lpstr>الشريحة 118</vt:lpstr>
      <vt:lpstr>الشريحة 119</vt:lpstr>
      <vt:lpstr>الشريحة 120</vt:lpstr>
      <vt:lpstr>الشريحة 121</vt:lpstr>
      <vt:lpstr>الشريحة 122</vt:lpstr>
      <vt:lpstr>الشريحة 123</vt:lpstr>
      <vt:lpstr>الشريحة 124</vt:lpstr>
      <vt:lpstr>الشريحة 125</vt:lpstr>
      <vt:lpstr>الشريحة 126</vt:lpstr>
      <vt:lpstr>الشريحة 127</vt:lpstr>
      <vt:lpstr>الشريحة 128</vt:lpstr>
      <vt:lpstr>الشريحة 129</vt:lpstr>
      <vt:lpstr>الشريحة 130</vt:lpstr>
      <vt:lpstr>الشريحة 131</vt:lpstr>
      <vt:lpstr>الشريحة 132</vt:lpstr>
      <vt:lpstr>الشريحة 133</vt:lpstr>
      <vt:lpstr>الشريحة 134</vt:lpstr>
      <vt:lpstr>الشريحة 135</vt:lpstr>
      <vt:lpstr>الشريحة 136</vt:lpstr>
      <vt:lpstr>الشريحة 137</vt:lpstr>
      <vt:lpstr>الشريحة 138</vt:lpstr>
      <vt:lpstr>الشريحة 139</vt:lpstr>
      <vt:lpstr>الشريحة 140</vt:lpstr>
      <vt:lpstr>الشريحة 141</vt:lpstr>
      <vt:lpstr>الشريحة 142</vt:lpstr>
      <vt:lpstr>الشريحة 143</vt:lpstr>
      <vt:lpstr>الشريحة 144</vt:lpstr>
      <vt:lpstr>الشريحة 145</vt:lpstr>
      <vt:lpstr>الشريحة 146</vt:lpstr>
      <vt:lpstr>الشريحة 147</vt:lpstr>
      <vt:lpstr>الشريحة 148</vt:lpstr>
      <vt:lpstr>الشريحة 149</vt:lpstr>
      <vt:lpstr>الشريحة 150</vt:lpstr>
      <vt:lpstr>الشريحة 151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HP</cp:lastModifiedBy>
  <cp:revision>2</cp:revision>
  <dcterms:created xsi:type="dcterms:W3CDTF">2018-01-20T13:00:00Z</dcterms:created>
  <dcterms:modified xsi:type="dcterms:W3CDTF">2018-01-20T14:23:32Z</dcterms:modified>
</cp:coreProperties>
</file>