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8BAB0-17BF-4903-8521-CE212CBFB7D0}" type="datetimeFigureOut">
              <a:rPr lang="ar-SA" smtClean="0"/>
              <a:t>06/26/1439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F21DF-6319-4E70-AD06-FCDD320F3D8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8BAB0-17BF-4903-8521-CE212CBFB7D0}" type="datetimeFigureOut">
              <a:rPr lang="ar-SA" smtClean="0"/>
              <a:t>06/26/1439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F21DF-6319-4E70-AD06-FCDD320F3D8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8BAB0-17BF-4903-8521-CE212CBFB7D0}" type="datetimeFigureOut">
              <a:rPr lang="ar-SA" smtClean="0"/>
              <a:t>06/26/1439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F21DF-6319-4E70-AD06-FCDD320F3D8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8BAB0-17BF-4903-8521-CE212CBFB7D0}" type="datetimeFigureOut">
              <a:rPr lang="ar-SA" smtClean="0"/>
              <a:t>06/26/1439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F21DF-6319-4E70-AD06-FCDD320F3D8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8BAB0-17BF-4903-8521-CE212CBFB7D0}" type="datetimeFigureOut">
              <a:rPr lang="ar-SA" smtClean="0"/>
              <a:t>06/26/1439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F21DF-6319-4E70-AD06-FCDD320F3D8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8BAB0-17BF-4903-8521-CE212CBFB7D0}" type="datetimeFigureOut">
              <a:rPr lang="ar-SA" smtClean="0"/>
              <a:t>06/26/1439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F21DF-6319-4E70-AD06-FCDD320F3D8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8BAB0-17BF-4903-8521-CE212CBFB7D0}" type="datetimeFigureOut">
              <a:rPr lang="ar-SA" smtClean="0"/>
              <a:t>06/26/1439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F21DF-6319-4E70-AD06-FCDD320F3D8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8BAB0-17BF-4903-8521-CE212CBFB7D0}" type="datetimeFigureOut">
              <a:rPr lang="ar-SA" smtClean="0"/>
              <a:t>06/26/1439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F21DF-6319-4E70-AD06-FCDD320F3D8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8BAB0-17BF-4903-8521-CE212CBFB7D0}" type="datetimeFigureOut">
              <a:rPr lang="ar-SA" smtClean="0"/>
              <a:t>06/26/1439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F21DF-6319-4E70-AD06-FCDD320F3D8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8BAB0-17BF-4903-8521-CE212CBFB7D0}" type="datetimeFigureOut">
              <a:rPr lang="ar-SA" smtClean="0"/>
              <a:t>06/26/1439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F21DF-6319-4E70-AD06-FCDD320F3D8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8BAB0-17BF-4903-8521-CE212CBFB7D0}" type="datetimeFigureOut">
              <a:rPr lang="ar-SA" smtClean="0"/>
              <a:t>06/26/1439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F21DF-6319-4E70-AD06-FCDD320F3D8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8BAB0-17BF-4903-8521-CE212CBFB7D0}" type="datetimeFigureOut">
              <a:rPr lang="ar-SA" smtClean="0"/>
              <a:t>06/26/1439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F21DF-6319-4E70-AD06-FCDD320F3D84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sz="6600" b="1" smtClean="0"/>
              <a:t>تنميه مفردات 2 </a:t>
            </a:r>
            <a:endParaRPr lang="ar-SA" sz="6600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285852" y="3714752"/>
            <a:ext cx="6400800" cy="17526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Rahma Nassar Omar </a:t>
            </a:r>
            <a:endParaRPr lang="ar-SA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HP\Desktop\جدديد نطق\تنميه مفردات\FB_IMG_151276405056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00042"/>
            <a:ext cx="8358246" cy="585791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مستطيل مستدير الزوايا 2"/>
          <p:cNvSpPr/>
          <p:nvPr/>
        </p:nvSpPr>
        <p:spPr>
          <a:xfrm>
            <a:off x="357188" y="428625"/>
            <a:ext cx="1357312" cy="428625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Slp:rahma</a:t>
            </a:r>
            <a:endParaRPr lang="ar-S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HP\Desktop\جدديد نطق\تنميه مفردات\FB_IMG_151292995224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66"/>
            <a:ext cx="8429684" cy="614366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مستطيل مستدير الزوايا 2"/>
          <p:cNvSpPr/>
          <p:nvPr/>
        </p:nvSpPr>
        <p:spPr>
          <a:xfrm>
            <a:off x="357188" y="428625"/>
            <a:ext cx="1357312" cy="428625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Slp:rahma</a:t>
            </a:r>
            <a:endParaRPr lang="ar-S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HP\Desktop\جدديد نطق\تنميه مفردات\FB_IMG_15127640794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28604"/>
            <a:ext cx="8501122" cy="578647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مستطيل مستدير الزوايا 2"/>
          <p:cNvSpPr/>
          <p:nvPr/>
        </p:nvSpPr>
        <p:spPr>
          <a:xfrm>
            <a:off x="357188" y="428625"/>
            <a:ext cx="1357312" cy="428625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Slp:rahma</a:t>
            </a:r>
            <a:endParaRPr lang="ar-S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HP\Desktop\جدديد نطق\تنميه مفردات\FB_IMG_15129299721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00042"/>
            <a:ext cx="8358245" cy="600079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مستطيل مستدير الزوايا 2"/>
          <p:cNvSpPr/>
          <p:nvPr/>
        </p:nvSpPr>
        <p:spPr>
          <a:xfrm>
            <a:off x="357188" y="428625"/>
            <a:ext cx="1357312" cy="428625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Slp:rahma</a:t>
            </a:r>
            <a:endParaRPr lang="ar-S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HP\Desktop\جدديد نطق\تنميه مفردات\FB_IMG_151292996944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14290"/>
            <a:ext cx="8215370" cy="635798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مستطيل مستدير الزوايا 2"/>
          <p:cNvSpPr/>
          <p:nvPr/>
        </p:nvSpPr>
        <p:spPr>
          <a:xfrm>
            <a:off x="357188" y="428625"/>
            <a:ext cx="1357312" cy="428625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Slp:rahma</a:t>
            </a:r>
            <a:endParaRPr lang="ar-S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HP\Desktop\جدديد نطق\تنميه مفردات\FB_IMG_151276394168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85728"/>
            <a:ext cx="7929618" cy="6072231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مستطيل مستدير الزوايا 2"/>
          <p:cNvSpPr/>
          <p:nvPr/>
        </p:nvSpPr>
        <p:spPr>
          <a:xfrm>
            <a:off x="357188" y="428625"/>
            <a:ext cx="1357312" cy="428625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Slp:rahma</a:t>
            </a:r>
            <a:endParaRPr lang="ar-S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P\Desktop\جدديد نطق\تنميه مفردات\FB_IMG_15129299878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8429684" cy="614366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مستطيل مستدير الزوايا 2"/>
          <p:cNvSpPr/>
          <p:nvPr/>
        </p:nvSpPr>
        <p:spPr>
          <a:xfrm>
            <a:off x="357188" y="428625"/>
            <a:ext cx="1357312" cy="428625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Slp:rahma</a:t>
            </a:r>
            <a:endParaRPr lang="ar-S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جدديد نطق\تنميه مفردات\FB_IMG_151293042488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8286808" cy="628654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مستطيل مستدير الزوايا 2"/>
          <p:cNvSpPr/>
          <p:nvPr/>
        </p:nvSpPr>
        <p:spPr>
          <a:xfrm>
            <a:off x="357188" y="428625"/>
            <a:ext cx="1357312" cy="428625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Slp:rahma</a:t>
            </a:r>
            <a:endParaRPr lang="ar-S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HP\Desktop\جدديد نطق\تنميه مفردات\FB_IMG_15129304165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00042"/>
            <a:ext cx="8286808" cy="600079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مستطيل مستدير الزوايا 2"/>
          <p:cNvSpPr/>
          <p:nvPr/>
        </p:nvSpPr>
        <p:spPr>
          <a:xfrm>
            <a:off x="357188" y="428625"/>
            <a:ext cx="1357312" cy="428625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Slp:rahma</a:t>
            </a:r>
            <a:endParaRPr lang="ar-S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HP\Desktop\جدديد نطق\تنميه مفردات\FB_IMG_151293041138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85728"/>
            <a:ext cx="8072494" cy="628654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مستطيل مستدير الزوايا 2"/>
          <p:cNvSpPr/>
          <p:nvPr/>
        </p:nvSpPr>
        <p:spPr>
          <a:xfrm>
            <a:off x="357188" y="428625"/>
            <a:ext cx="1357312" cy="428625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Slp:rahma</a:t>
            </a:r>
            <a:endParaRPr lang="ar-S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HP\Desktop\جدديد نطق\تنميه مفردات\FB_IMG_151293039588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290"/>
            <a:ext cx="8286808" cy="642942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مستطيل مستدير الزوايا 2"/>
          <p:cNvSpPr/>
          <p:nvPr/>
        </p:nvSpPr>
        <p:spPr>
          <a:xfrm>
            <a:off x="357188" y="428625"/>
            <a:ext cx="1357312" cy="428625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Slp:rahma</a:t>
            </a:r>
            <a:endParaRPr lang="ar-S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HP\Desktop\جدديد نطق\تنميه مفردات\FB_IMG_15129303981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8358246" cy="628654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مستطيل مستدير الزوايا 2"/>
          <p:cNvSpPr/>
          <p:nvPr/>
        </p:nvSpPr>
        <p:spPr>
          <a:xfrm>
            <a:off x="357188" y="428625"/>
            <a:ext cx="1357312" cy="428625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Slp:rahma</a:t>
            </a:r>
            <a:endParaRPr lang="ar-S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HP\Desktop\جدديد نطق\تنميه مفردات\FB_IMG_151293040814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572560" cy="628654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مستطيل مستدير الزوايا 2"/>
          <p:cNvSpPr/>
          <p:nvPr/>
        </p:nvSpPr>
        <p:spPr>
          <a:xfrm>
            <a:off x="357188" y="428625"/>
            <a:ext cx="1357312" cy="428625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Slp:rahma</a:t>
            </a:r>
            <a:endParaRPr lang="ar-S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HP\Desktop\جدديد نطق\تنميه مفردات\FB_IMG_15127641309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571480"/>
            <a:ext cx="8215370" cy="5429287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مستطيل مستدير الزوايا 2"/>
          <p:cNvSpPr/>
          <p:nvPr/>
        </p:nvSpPr>
        <p:spPr>
          <a:xfrm>
            <a:off x="357188" y="428625"/>
            <a:ext cx="1357312" cy="428625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Slp:rahma</a:t>
            </a:r>
            <a:endParaRPr lang="ar-S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20</Words>
  <Application>Microsoft Office PowerPoint</Application>
  <PresentationFormat>عرض على الشاشة (3:4)‏</PresentationFormat>
  <Paragraphs>16</Paragraphs>
  <Slides>15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سمة Office</vt:lpstr>
      <vt:lpstr>تنميه مفردات 2 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تنميه مفردات 2 </dc:title>
  <dc:creator>HP</dc:creator>
  <cp:lastModifiedBy>HP</cp:lastModifiedBy>
  <cp:revision>1</cp:revision>
  <dcterms:created xsi:type="dcterms:W3CDTF">2018-03-13T14:03:53Z</dcterms:created>
  <dcterms:modified xsi:type="dcterms:W3CDTF">2018-03-13T14:15:13Z</dcterms:modified>
</cp:coreProperties>
</file>