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BAB0-17BF-4903-8521-CE212CBFB7D0}" type="datetimeFigureOut">
              <a:rPr lang="ar-SA" smtClean="0"/>
              <a:t>06/26/1439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21DF-6319-4E70-AD06-FCDD320F3D8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6600" b="1" smtClean="0"/>
              <a:t>تنميه مفردات 2 </a:t>
            </a:r>
            <a:endParaRPr lang="ar-SA" sz="6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Rahma Nassar Omar 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P\Desktop\جدديد نطق\تنميه مفردات\FB_IMG_1512764050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6" cy="58579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P\Desktop\جدديد نطق\تنميه مفردات\FB_IMG_15129299522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436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HP\Desktop\جدديد نطق\تنميه مفردات\FB_IMG_1512764079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2" cy="57864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P\Desktop\جدديد نطق\تنميه مفردات\FB_IMG_1512929972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8245" cy="60007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HP\Desktop\جدديد نطق\تنميه مفردات\FB_IMG_1512929969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63579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HP\Desktop\جدديد نطق\تنميه مفردات\FB_IMG_1512763941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929618" cy="60722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جدديد نطق\تنميه مفردات\FB_IMG_15129299878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1436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جدديد نطق\تنميه مفردات\FB_IMG_15129304248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جدديد نطق\تنميه مفردات\FB_IMG_15129304165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8" cy="60007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جدديد نطق\تنميه مفردات\FB_IMG_1512930411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072494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جدديد نطق\تنميه مفردات\FB_IMG_15129303958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4294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جدديد نطق\تنميه مفردات\FB_IMG_1512930398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جدديد نطق\تنميه مفردات\FB_IMG_1512930408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2865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جدديد نطق\تنميه مفردات\FB_IMG_1512764130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215370" cy="54292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مستدير الزوايا 2"/>
          <p:cNvSpPr/>
          <p:nvPr/>
        </p:nvSpPr>
        <p:spPr>
          <a:xfrm>
            <a:off x="357188" y="428625"/>
            <a:ext cx="1357312" cy="42862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Slp:rahma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عرض على الشاشة (3:4)‏</PresentationFormat>
  <Paragraphs>16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تنميه مفردات 2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تنميه مفردات 2 </dc:title>
  <dc:creator>HP</dc:creator>
  <cp:lastModifiedBy>HP</cp:lastModifiedBy>
  <cp:revision>1</cp:revision>
  <dcterms:created xsi:type="dcterms:W3CDTF">2018-03-13T14:03:53Z</dcterms:created>
  <dcterms:modified xsi:type="dcterms:W3CDTF">2018-03-13T14:15:13Z</dcterms:modified>
</cp:coreProperties>
</file>