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5" r:id="rId6"/>
    <p:sldId id="259" r:id="rId7"/>
    <p:sldId id="264" r:id="rId8"/>
    <p:sldId id="260" r:id="rId9"/>
    <p:sldId id="263" r:id="rId10"/>
    <p:sldId id="261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</p:sldIdLst>
  <p:sldSz cx="12192000" cy="6858000"/>
  <p:notesSz cx="6858000" cy="9144000"/>
  <p:defaultTextStyle>
    <a:defPPr>
      <a:defRPr lang="ar-SY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68" d="100"/>
          <a:sy n="68" d="100"/>
        </p:scale>
        <p:origin x="792" y="-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6996F3-7B2E-4A3E-9B33-0826B11B3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C2E2766-94C0-44AF-9C34-AC1300573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ar-SY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3E3080F-7BBC-4CA6-BAF8-F4D15837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BB25-F66F-43CD-80C2-3FFF1F03B0EF}" type="datetimeFigureOut">
              <a:rPr lang="ar-SY" smtClean="0"/>
              <a:t>20/10/1438</a:t>
            </a:fld>
            <a:endParaRPr lang="ar-SY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D17911-1818-4643-AD56-27AB43B2C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11A8A2-9A85-4460-B07B-AFC566461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41262-ED96-46BE-AFDB-FC0F4922B90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999831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6AD19E-F9F0-48D6-95A0-7450F2749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C55BC77-3FDC-4E46-8C1F-6BC95CD13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13B272E-2134-4E9C-AC91-E98A7658E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BB25-F66F-43CD-80C2-3FFF1F03B0EF}" type="datetimeFigureOut">
              <a:rPr lang="ar-SY" smtClean="0"/>
              <a:t>20/10/1438</a:t>
            </a:fld>
            <a:endParaRPr lang="ar-SY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F70692-D883-46A8-A5A9-47F656A0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75EF5D6-42C2-4A18-A0CA-67055326E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41262-ED96-46BE-AFDB-FC0F4922B90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87146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DB08236-D402-40DF-8AC4-A5A4EEE118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1222DC6-5E6B-41E0-AD3C-158C365BB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74C2A97-D412-436A-9D0D-3347C795B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BB25-F66F-43CD-80C2-3FFF1F03B0EF}" type="datetimeFigureOut">
              <a:rPr lang="ar-SY" smtClean="0"/>
              <a:t>20/10/1438</a:t>
            </a:fld>
            <a:endParaRPr lang="ar-SY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451EBBA-F406-4AEB-9ADC-D4AFD9601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91D0947-5E6E-4479-A022-920BCAECD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41262-ED96-46BE-AFDB-FC0F4922B90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848794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747703-0915-4F23-A443-C51B3C6A9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A97466D-21EA-49EC-98BB-464928EC4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D9FD75-2F4B-4884-8694-756BE6496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BB25-F66F-43CD-80C2-3FFF1F03B0EF}" type="datetimeFigureOut">
              <a:rPr lang="ar-SY" smtClean="0"/>
              <a:t>20/10/1438</a:t>
            </a:fld>
            <a:endParaRPr lang="ar-SY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92877E-11A7-4369-A686-A5296F947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6B91C90-6C67-474A-8138-63FBF166C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41262-ED96-46BE-AFDB-FC0F4922B90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299810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A773FF-8052-4117-AB84-C2C221C23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B091533-BBC3-40B8-82C1-DC4A401D3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6EC27C8-E581-4C66-9515-8E6999C3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BB25-F66F-43CD-80C2-3FFF1F03B0EF}" type="datetimeFigureOut">
              <a:rPr lang="ar-SY" smtClean="0"/>
              <a:t>20/10/1438</a:t>
            </a:fld>
            <a:endParaRPr lang="ar-SY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D06EB8-5728-4AE2-B990-F209A96F2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9C65BE7-4CEF-46FE-970B-D55E181E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41262-ED96-46BE-AFDB-FC0F4922B90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192819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66676B6-6ED9-4336-B147-AF67EA92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69EAD46-55D0-44CB-A5B8-63E815B9B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2E22A3B-FDBA-4950-90DC-5833AE14E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5684A5E-6446-4CAF-9B44-0A38BF209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BB25-F66F-43CD-80C2-3FFF1F03B0EF}" type="datetimeFigureOut">
              <a:rPr lang="ar-SY" smtClean="0"/>
              <a:t>20/10/1438</a:t>
            </a:fld>
            <a:endParaRPr lang="ar-SY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8ED247E-362E-4B04-BAC9-DF5EC783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8D4C65D-8C37-4974-924D-A97B6188A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41262-ED96-46BE-AFDB-FC0F4922B90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42709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09603B-9ACC-465C-9859-9F98AD2AC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7F19A12-27EF-4D7B-A3CD-9A2DD3ACA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8F08796-04A6-418A-AF07-E82182E496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DEE8E95-3839-4EC7-8DE9-F2C9F2FB9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6DDD55D-5BED-4213-B1AC-4DC418EF87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A65BAC5-96C7-4FFA-B98E-286BF67DF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BB25-F66F-43CD-80C2-3FFF1F03B0EF}" type="datetimeFigureOut">
              <a:rPr lang="ar-SY" smtClean="0"/>
              <a:t>20/10/1438</a:t>
            </a:fld>
            <a:endParaRPr lang="ar-SY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9411DCE-7F65-481E-9C27-17D00DF24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CD70357-AFD4-4802-8EF5-DFB6F9D59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41262-ED96-46BE-AFDB-FC0F4922B90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2379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0CE733-AB5B-4807-A5AD-8FB49B18F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4D5BFD6-2B3C-42D3-8DCE-F443382DF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BB25-F66F-43CD-80C2-3FFF1F03B0EF}" type="datetimeFigureOut">
              <a:rPr lang="ar-SY" smtClean="0"/>
              <a:t>20/10/1438</a:t>
            </a:fld>
            <a:endParaRPr lang="ar-SY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C8DC02A-2ADF-413F-88C5-CA9A217E0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250C73B-7479-4B5F-B300-5D31A51E9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41262-ED96-46BE-AFDB-FC0F4922B90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901791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8852ED2-C0FE-4D38-82C9-E05C8AE33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BB25-F66F-43CD-80C2-3FFF1F03B0EF}" type="datetimeFigureOut">
              <a:rPr lang="ar-SY" smtClean="0"/>
              <a:t>20/10/1438</a:t>
            </a:fld>
            <a:endParaRPr lang="ar-SY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1347CA2-6671-4978-96CD-DAB2689A9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4E2F9C1-E564-4D4D-8CB5-AB75056A7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41262-ED96-46BE-AFDB-FC0F4922B90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654930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978538-2973-40FD-9612-7F57DFFBB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03B9D92-0FD9-4167-A270-CCE4E6BCE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0361BB8-CA20-4EE6-A61E-22A96A6BBA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4E0D18A-3A59-4368-B8BF-8B6158186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BB25-F66F-43CD-80C2-3FFF1F03B0EF}" type="datetimeFigureOut">
              <a:rPr lang="ar-SY" smtClean="0"/>
              <a:t>20/10/1438</a:t>
            </a:fld>
            <a:endParaRPr lang="ar-SY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E3555B2-414B-45B0-BA86-1A54FAA2B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81D651F-9C5F-4CB0-8B56-1D1E685B6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41262-ED96-46BE-AFDB-FC0F4922B90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454496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451DBD-1942-48B7-88EB-76E013326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8816D90-7EAF-4366-AEB5-633982E32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Y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88A8737-78A4-488E-A864-51ACF3147D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4C1D3E5-E327-46CB-8F01-D67D0732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BB25-F66F-43CD-80C2-3FFF1F03B0EF}" type="datetimeFigureOut">
              <a:rPr lang="ar-SY" smtClean="0"/>
              <a:t>20/10/1438</a:t>
            </a:fld>
            <a:endParaRPr lang="ar-SY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0283544-0780-491C-8931-C59F6C82B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1B7ED5D-2515-4726-9A90-95991675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41262-ED96-46BE-AFDB-FC0F4922B90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971208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BC9D2DA-D15F-428B-A58C-33D86DE54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64A7A6F-C607-47B7-9D92-64A155CB4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A76CF9-2882-49BB-B91E-3F8E2D26A3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5BB25-F66F-43CD-80C2-3FFF1F03B0EF}" type="datetimeFigureOut">
              <a:rPr lang="ar-SY" smtClean="0"/>
              <a:t>20/10/1438</a:t>
            </a:fld>
            <a:endParaRPr lang="ar-SY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F329C21-7894-4B3A-A375-9978C67DB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Y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11F6D79-594F-4478-B2C8-6400D8ED78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41262-ED96-46BE-AFDB-FC0F4922B90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05469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Y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BFE99A7-022A-46C3-B6AC-EAAE26426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6190420"/>
          </a:xfrm>
        </p:spPr>
        <p:txBody>
          <a:bodyPr>
            <a:noAutofit/>
          </a:bodyPr>
          <a:lstStyle/>
          <a:p>
            <a:pPr algn="ctr"/>
            <a:r>
              <a:rPr lang="ar-SA" sz="20000" dirty="0">
                <a:solidFill>
                  <a:srgbClr val="FF0000"/>
                </a:solidFill>
              </a:rPr>
              <a:t>خضار و فواكه</a:t>
            </a:r>
            <a:endParaRPr lang="ar-SY" sz="2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926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A9F148-3B77-4A59-8B72-F20D05639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74826"/>
          </a:xfrm>
        </p:spPr>
        <p:txBody>
          <a:bodyPr>
            <a:noAutofit/>
          </a:bodyPr>
          <a:lstStyle/>
          <a:p>
            <a:pPr algn="ctr"/>
            <a:r>
              <a:rPr lang="ar-SA" sz="30000" dirty="0">
                <a:solidFill>
                  <a:srgbClr val="FF0000"/>
                </a:solidFill>
              </a:rPr>
              <a:t>ثوم</a:t>
            </a:r>
            <a:endParaRPr lang="ar-SY" sz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358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413C7C8-051A-47DD-81D8-C12843587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745" y="252708"/>
            <a:ext cx="7358510" cy="63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9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B21C41-F27D-475D-8270-1976C6AFC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07540"/>
          </a:xfrm>
        </p:spPr>
        <p:txBody>
          <a:bodyPr>
            <a:noAutofit/>
          </a:bodyPr>
          <a:lstStyle/>
          <a:p>
            <a:pPr algn="ctr"/>
            <a:r>
              <a:rPr lang="ar-SA" sz="30000" dirty="0">
                <a:solidFill>
                  <a:srgbClr val="FF0000"/>
                </a:solidFill>
              </a:rPr>
              <a:t>موز</a:t>
            </a:r>
            <a:endParaRPr lang="ar-SY" sz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35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42A7B07-579E-4B15-8BDA-4D3365C71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059" y="102674"/>
            <a:ext cx="8225717" cy="621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4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E357A6-22BD-4192-85EA-947E99C34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49743"/>
          </a:xfrm>
        </p:spPr>
        <p:txBody>
          <a:bodyPr>
            <a:noAutofit/>
          </a:bodyPr>
          <a:lstStyle/>
          <a:p>
            <a:pPr algn="ctr"/>
            <a:r>
              <a:rPr lang="ar-SA" sz="30000" dirty="0">
                <a:solidFill>
                  <a:srgbClr val="FF0000"/>
                </a:solidFill>
              </a:rPr>
              <a:t>برتقال</a:t>
            </a:r>
            <a:endParaRPr lang="ar-SY" sz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234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D2ED7E2-B5B4-44F4-99C2-BE7532930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B2B7B23-5FD2-4EA2-B976-D1BB46309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05" y="253218"/>
            <a:ext cx="11029069" cy="642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53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7BADFA-30B7-43A3-8BB8-476B3A145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8727"/>
          </a:xfrm>
        </p:spPr>
        <p:txBody>
          <a:bodyPr>
            <a:noAutofit/>
          </a:bodyPr>
          <a:lstStyle/>
          <a:p>
            <a:pPr algn="ctr"/>
            <a:r>
              <a:rPr lang="ar-SA" sz="30000" dirty="0">
                <a:solidFill>
                  <a:srgbClr val="FF0000"/>
                </a:solidFill>
              </a:rPr>
              <a:t>تفاحة</a:t>
            </a:r>
            <a:endParaRPr lang="ar-SY" sz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242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2BB18B9-1393-4A39-A38B-D6EB5243D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482" y="706900"/>
            <a:ext cx="7139035" cy="54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46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8AF5B1-F735-4E77-A488-16C07FD7C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94998"/>
          </a:xfrm>
        </p:spPr>
        <p:txBody>
          <a:bodyPr>
            <a:noAutofit/>
          </a:bodyPr>
          <a:lstStyle/>
          <a:p>
            <a:pPr algn="ctr"/>
            <a:r>
              <a:rPr lang="ar-SA" sz="30000" dirty="0">
                <a:solidFill>
                  <a:srgbClr val="FF0000"/>
                </a:solidFill>
              </a:rPr>
              <a:t>عنب</a:t>
            </a:r>
            <a:endParaRPr lang="ar-SY" sz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62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F3F7539-1295-41E2-9749-F6BBAD626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152" y="394689"/>
            <a:ext cx="7812586" cy="587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87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34025B-5CB6-434E-B0C1-F7EB997C5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52795"/>
          </a:xfrm>
        </p:spPr>
        <p:txBody>
          <a:bodyPr>
            <a:noAutofit/>
          </a:bodyPr>
          <a:lstStyle/>
          <a:p>
            <a:pPr algn="ctr"/>
            <a:r>
              <a:rPr lang="ar-SA" sz="30000" dirty="0">
                <a:solidFill>
                  <a:srgbClr val="FF0000"/>
                </a:solidFill>
              </a:rPr>
              <a:t>بندورة</a:t>
            </a:r>
            <a:endParaRPr lang="ar-SY" sz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18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F731188-1044-44EC-BCEA-A2A3F4400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04487"/>
          </a:xfrm>
        </p:spPr>
        <p:txBody>
          <a:bodyPr>
            <a:noAutofit/>
          </a:bodyPr>
          <a:lstStyle/>
          <a:p>
            <a:pPr algn="ctr"/>
            <a:r>
              <a:rPr lang="ar-SA" sz="30000" dirty="0">
                <a:solidFill>
                  <a:srgbClr val="FF0000"/>
                </a:solidFill>
              </a:rPr>
              <a:t>كيوي</a:t>
            </a:r>
            <a:endParaRPr lang="ar-SY" sz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32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>
            <a:extLst>
              <a:ext uri="{FF2B5EF4-FFF2-40B4-BE49-F238E27FC236}">
                <a16:creationId xmlns:a16="http://schemas.microsoft.com/office/drawing/2014/main" id="{B8EE8CF4-4089-430D-B0BA-76A7A4E5B28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821" y="536868"/>
            <a:ext cx="7519157" cy="596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31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6A76ACB-9D2A-4BEA-A91E-34AF22EA1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125" y="646055"/>
            <a:ext cx="8095358" cy="538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55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B3AD15-4032-46C5-94EC-472A930D3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10592"/>
          </a:xfrm>
        </p:spPr>
        <p:txBody>
          <a:bodyPr>
            <a:noAutofit/>
          </a:bodyPr>
          <a:lstStyle/>
          <a:p>
            <a:pPr algn="ctr"/>
            <a:r>
              <a:rPr lang="ar-SA" sz="30000" dirty="0">
                <a:solidFill>
                  <a:srgbClr val="FF0000"/>
                </a:solidFill>
              </a:rPr>
              <a:t>خيار</a:t>
            </a:r>
            <a:endParaRPr lang="ar-SY" sz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028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>
            <a:extLst>
              <a:ext uri="{FF2B5EF4-FFF2-40B4-BE49-F238E27FC236}">
                <a16:creationId xmlns:a16="http://schemas.microsoft.com/office/drawing/2014/main" id="{696939BD-8D3D-462B-9D71-F6E995D7E7D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56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191E6B-BAFF-48C3-9BD1-DEFD1D236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79404"/>
          </a:xfrm>
        </p:spPr>
        <p:txBody>
          <a:bodyPr>
            <a:noAutofit/>
          </a:bodyPr>
          <a:lstStyle/>
          <a:p>
            <a:pPr algn="ctr"/>
            <a:r>
              <a:rPr lang="ar-SA" sz="30000" dirty="0">
                <a:solidFill>
                  <a:srgbClr val="FF0000"/>
                </a:solidFill>
              </a:rPr>
              <a:t>بصل</a:t>
            </a:r>
            <a:endParaRPr lang="ar-SY" sz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83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3FDB4CE-DD9F-416B-B773-5AFFBC343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575" y="0"/>
            <a:ext cx="8729090" cy="672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01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75F4B9-F17F-410D-AB12-7199C0DB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80930"/>
          </a:xfrm>
        </p:spPr>
        <p:txBody>
          <a:bodyPr>
            <a:noAutofit/>
          </a:bodyPr>
          <a:lstStyle/>
          <a:p>
            <a:pPr algn="ctr"/>
            <a:r>
              <a:rPr lang="ar-SA" sz="30000" dirty="0">
                <a:solidFill>
                  <a:srgbClr val="FF0000"/>
                </a:solidFill>
              </a:rPr>
              <a:t>نعناع</a:t>
            </a:r>
            <a:endParaRPr lang="ar-SY" sz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824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49DCAF4F-3B01-430D-9A70-7C4DFE9A40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72673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13</Words>
  <Application>Microsoft Office PowerPoint</Application>
  <PresentationFormat>شاشة عريضة</PresentationFormat>
  <Paragraphs>11</Paragraphs>
  <Slides>21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نسق Office</vt:lpstr>
      <vt:lpstr>خضار و فواكه</vt:lpstr>
      <vt:lpstr>بندورة</vt:lpstr>
      <vt:lpstr>عرض تقديمي في PowerPoint</vt:lpstr>
      <vt:lpstr>خيار</vt:lpstr>
      <vt:lpstr>عرض تقديمي في PowerPoint</vt:lpstr>
      <vt:lpstr>بصل</vt:lpstr>
      <vt:lpstr>عرض تقديمي في PowerPoint</vt:lpstr>
      <vt:lpstr>نعناع</vt:lpstr>
      <vt:lpstr>عرض تقديمي في PowerPoint</vt:lpstr>
      <vt:lpstr>ثوم</vt:lpstr>
      <vt:lpstr>عرض تقديمي في PowerPoint</vt:lpstr>
      <vt:lpstr>موز</vt:lpstr>
      <vt:lpstr>عرض تقديمي في PowerPoint</vt:lpstr>
      <vt:lpstr>برتقال</vt:lpstr>
      <vt:lpstr>عرض تقديمي في PowerPoint</vt:lpstr>
      <vt:lpstr>تفاحة</vt:lpstr>
      <vt:lpstr>عرض تقديمي في PowerPoint</vt:lpstr>
      <vt:lpstr>عنب</vt:lpstr>
      <vt:lpstr>عرض تقديمي في PowerPoint</vt:lpstr>
      <vt:lpstr>كيوي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خضار</dc:title>
  <dc:creator>duaanajjar97@gmail.com</dc:creator>
  <cp:lastModifiedBy>duaanajjar97@gmail.com</cp:lastModifiedBy>
  <cp:revision>3</cp:revision>
  <dcterms:created xsi:type="dcterms:W3CDTF">2017-07-13T21:35:56Z</dcterms:created>
  <dcterms:modified xsi:type="dcterms:W3CDTF">2017-07-13T21:50:47Z</dcterms:modified>
</cp:coreProperties>
</file>