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81" r:id="rId4"/>
    <p:sldId id="257" r:id="rId5"/>
    <p:sldId id="280" r:id="rId6"/>
    <p:sldId id="258" r:id="rId7"/>
    <p:sldId id="279" r:id="rId8"/>
    <p:sldId id="259" r:id="rId9"/>
    <p:sldId id="278" r:id="rId10"/>
    <p:sldId id="260" r:id="rId11"/>
    <p:sldId id="277" r:id="rId12"/>
    <p:sldId id="261" r:id="rId13"/>
    <p:sldId id="282" r:id="rId14"/>
    <p:sldId id="262" r:id="rId15"/>
    <p:sldId id="283" r:id="rId16"/>
    <p:sldId id="263" r:id="rId17"/>
    <p:sldId id="284" r:id="rId18"/>
    <p:sldId id="264" r:id="rId19"/>
    <p:sldId id="285" r:id="rId20"/>
    <p:sldId id="265" r:id="rId21"/>
    <p:sldId id="266" r:id="rId22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90177D-2F34-449E-80F4-EB29EBE7C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4BD5729-96EF-4366-B574-3B5AEA60F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3F477F-C95A-43EF-A352-DC9BBFAD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8034C7-CF86-46F5-81AF-F3E818A5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4B4AEB-51CF-442C-90F5-85038E94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652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D4BBDA-FCC9-4C9D-AFA2-91CC604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AC547D-EFD4-47AE-A326-4FD3D9C00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E0FF12-5ECA-4F70-AB56-B748B0D7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1A9457-A022-463C-87C8-4279D835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24AECA-429E-4D19-A9E9-2643831D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683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F96F5FA-B1D4-463E-AC2D-7FAA89A61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A72A62-D5ED-4632-B37D-73628C528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B13D07-9176-4614-9E62-40809AF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8F4574-53C2-41F7-ACBD-83764120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8950D5-E88D-4F11-B4C7-A21A27A7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0903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C07265-DD9F-4843-A1E7-F072B29C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117F2D-E8A7-46FE-AEAA-AAC48CD1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E06F8E-06B4-4C47-BEA0-686BE768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4537E9-500F-44D8-B67E-B2BA8827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B7BB7-53A5-4E80-B02A-A073B3AB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401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842F3F-4977-41C5-9CD3-A456A6C8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4C5B08-24DA-4E24-8C5B-CC0DB42C2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F21575-1BD2-44B8-9F28-D06B8271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56B837-0339-44B0-81C2-9103522E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BC7093-80E5-4D64-A50B-415560DB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482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B4F1F4-5DB4-49E2-957A-A80D568F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FF214C-EE18-4AD7-9E55-E9BB51267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CBAF4F9-5178-4955-A584-A4634F84C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968D49-2B5F-491C-BC1F-BBB0D262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876007-B76F-47F2-9A9F-FF789021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A5D086-B818-421D-A168-3141ACF1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825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0895B4-260D-4E8B-B581-68A57870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29876B-C3CE-4C6A-81BB-DE8A167BD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EAD45E-163C-4B29-981A-F69652822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1472E32-C70A-4AB7-8269-F9BBC5EF0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80C96BB-5FC2-42DB-A4B9-48FFB83B0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765C79-3647-4EB7-8F74-C7CC5D24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A6F96A8-E997-433D-ACB2-F1A1362B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EFB4C7D-1CCC-4B51-AB53-4D199BDC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82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FDC647-9CD7-4D00-9FB1-F540A7AF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A96753-746F-4D1B-BE5C-09B625D6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AD1AA85-8C18-4D51-9B1C-8DC2351B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AA61D14-8F45-4CA4-81A6-ECB147E0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9093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BF1B10D-F9B5-4EE8-86A0-7F61A1F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25B4291-4061-481B-B866-2A7075AD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7007D3B-9CDF-4E96-82E3-366914A8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703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2B73B6-01B2-42DB-B6EF-2B98B12B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665AA8-63E0-4F27-A35C-B961683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9F4A4D-4D64-404D-A0FA-E52A71E37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FD43A5D-3D93-4366-B755-F1B49ADE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E32B19-4027-4F9A-B84F-5A60D3CD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AA29CF-FF09-41CE-93E0-ABE2F72A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3320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9B8098-BEF0-4715-AEEE-BE90BD1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D8EABEF-D458-481F-8E62-0374939C4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A3481B1-686A-4999-8F9A-55FB4B550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616CA4-B2B1-495E-8F81-1CABA2D4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7B9BFF-9CF2-4737-8246-96287FA3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930C57-7598-4305-8080-6DB79386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692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FB6831-2E69-4E7D-AAC6-65109F80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127E02-55CF-49A3-8C19-92140A3E2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2FB869-1162-4D97-95EE-844D2FAA0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3289-1B04-453F-AC2C-A6B9A4E2717D}" type="datetimeFigureOut">
              <a:rPr lang="ar-SY" smtClean="0"/>
              <a:t>19/10/1438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82F392-6157-4A22-B967-7D6F51C66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625726-9321-4B8B-9278-553FCBAF0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AC7D-9A96-4273-B17C-87596A7BE7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312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EE39F1-6505-4A09-BD84-20F540261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3" y="1994560"/>
            <a:ext cx="11577711" cy="2387600"/>
          </a:xfrm>
        </p:spPr>
        <p:txBody>
          <a:bodyPr>
            <a:noAutofit/>
          </a:bodyPr>
          <a:lstStyle/>
          <a:p>
            <a:r>
              <a:rPr lang="ar-SA" sz="20900" dirty="0">
                <a:solidFill>
                  <a:srgbClr val="FF0000"/>
                </a:solidFill>
              </a:rPr>
              <a:t>أعضاء الجسم</a:t>
            </a:r>
            <a:endParaRPr lang="ar-SY" sz="20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4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4E762C-06D5-42F7-A444-CF3561AF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9410"/>
          </a:xfrm>
        </p:spPr>
        <p:txBody>
          <a:bodyPr>
            <a:noAutofit/>
          </a:bodyPr>
          <a:lstStyle/>
          <a:p>
            <a:pPr algn="ctr"/>
            <a:r>
              <a:rPr lang="ar-SA" sz="36000" dirty="0">
                <a:solidFill>
                  <a:srgbClr val="FF0000"/>
                </a:solidFill>
              </a:rPr>
              <a:t>عين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091466-C92A-418A-BA28-BAE0ADD3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12" y="1533378"/>
            <a:ext cx="9571286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6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171B01-CFA1-4E59-8515-2F435DD8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6863"/>
          </a:xfrm>
        </p:spPr>
        <p:txBody>
          <a:bodyPr>
            <a:noAutofit/>
          </a:bodyPr>
          <a:lstStyle/>
          <a:p>
            <a:pPr algn="ctr"/>
            <a:r>
              <a:rPr lang="ar-SA" sz="36000" dirty="0">
                <a:solidFill>
                  <a:srgbClr val="FF0000"/>
                </a:solidFill>
              </a:rPr>
              <a:t>شعر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9757B6-0BF3-48A1-AD43-59516F7A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354" y="0"/>
            <a:ext cx="6858000" cy="64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F006-9A85-45A9-90B6-6A28523B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5337"/>
          </a:xfrm>
        </p:spPr>
        <p:txBody>
          <a:bodyPr>
            <a:noAutofit/>
          </a:bodyPr>
          <a:lstStyle/>
          <a:p>
            <a:pPr algn="ctr"/>
            <a:r>
              <a:rPr lang="ar-SA" sz="35000" dirty="0">
                <a:solidFill>
                  <a:srgbClr val="FF0000"/>
                </a:solidFill>
              </a:rPr>
              <a:t>أذن</a:t>
            </a:r>
            <a:endParaRPr lang="ar-SY" sz="3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4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B7E1A6-80DC-4F15-BF23-22EADFFB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61" y="565491"/>
            <a:ext cx="7252582" cy="54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02122F-AE7A-4143-8E24-4C362683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404"/>
          </a:xfrm>
        </p:spPr>
        <p:txBody>
          <a:bodyPr>
            <a:noAutofit/>
          </a:bodyPr>
          <a:lstStyle/>
          <a:p>
            <a:pPr algn="ctr"/>
            <a:r>
              <a:rPr lang="ar-SA" sz="35000" dirty="0">
                <a:solidFill>
                  <a:srgbClr val="FF0000"/>
                </a:solidFill>
              </a:rPr>
              <a:t>لسان</a:t>
            </a:r>
            <a:endParaRPr lang="ar-SY" sz="3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6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179327-65EA-4F00-B397-9FB1D4B2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43" y="1167619"/>
            <a:ext cx="10317844" cy="41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3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438390-CED8-4BB7-B9ED-4DDD9C0A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8727"/>
          </a:xfrm>
        </p:spPr>
        <p:txBody>
          <a:bodyPr>
            <a:noAutofit/>
          </a:bodyPr>
          <a:lstStyle/>
          <a:p>
            <a:pPr algn="ctr"/>
            <a:r>
              <a:rPr lang="ar-SA" sz="35000" dirty="0">
                <a:solidFill>
                  <a:srgbClr val="FF0000"/>
                </a:solidFill>
              </a:rPr>
              <a:t>قدم</a:t>
            </a:r>
            <a:endParaRPr lang="ar-SY" sz="3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DA34CD-9B81-4F7A-B37D-161D08CA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61" y="407963"/>
            <a:ext cx="7953078" cy="61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6392F-35D2-4ADA-AA78-C90ACFA7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0930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رأس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6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FEDE00-EDD5-40B2-89B0-19CBEEE0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6524"/>
          </a:xfrm>
        </p:spPr>
        <p:txBody>
          <a:bodyPr>
            <a:noAutofit/>
          </a:bodyPr>
          <a:lstStyle/>
          <a:p>
            <a:pPr algn="ctr"/>
            <a:r>
              <a:rPr lang="ar-SA" sz="35000" dirty="0">
                <a:solidFill>
                  <a:srgbClr val="FF0000"/>
                </a:solidFill>
              </a:rPr>
              <a:t>أسنان</a:t>
            </a:r>
            <a:endParaRPr lang="ar-SY" sz="3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4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CDDF2D-09DE-40ED-9E3C-8C20B7FD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16" y="980000"/>
            <a:ext cx="8663941" cy="48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F6997A-920F-4F21-A63A-A0A95949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97" y="444231"/>
            <a:ext cx="5271852" cy="52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AD6EB1-1548-4B4A-BEF5-1492166A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6524"/>
          </a:xfrm>
        </p:spPr>
        <p:txBody>
          <a:bodyPr>
            <a:noAutofit/>
          </a:bodyPr>
          <a:lstStyle/>
          <a:p>
            <a:pPr algn="ctr"/>
            <a:r>
              <a:rPr lang="ar-SA" sz="36000" dirty="0">
                <a:solidFill>
                  <a:srgbClr val="FF0000"/>
                </a:solidFill>
              </a:rPr>
              <a:t>فم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75D571-A57A-44C2-93F3-E432B3BA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9" y="646298"/>
            <a:ext cx="8468750" cy="56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B1A88E-A5F5-43B9-912A-202C556B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946"/>
          </a:xfrm>
        </p:spPr>
        <p:txBody>
          <a:bodyPr>
            <a:noAutofit/>
          </a:bodyPr>
          <a:lstStyle/>
          <a:p>
            <a:pPr algn="ctr"/>
            <a:r>
              <a:rPr lang="ar-SA" sz="36000" dirty="0">
                <a:solidFill>
                  <a:srgbClr val="FF0000"/>
                </a:solidFill>
              </a:rPr>
              <a:t>أنف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3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9E4261D-D84E-4EB1-8D32-075C70FE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877" y="520465"/>
            <a:ext cx="8519471" cy="56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9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1C0B42-AC9F-420F-9B83-11A82155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3306"/>
          </a:xfrm>
        </p:spPr>
        <p:txBody>
          <a:bodyPr>
            <a:noAutofit/>
          </a:bodyPr>
          <a:lstStyle/>
          <a:p>
            <a:pPr algn="ctr"/>
            <a:r>
              <a:rPr lang="ar-SA" sz="36000" dirty="0">
                <a:solidFill>
                  <a:srgbClr val="FF0000"/>
                </a:solidFill>
                <a:cs typeface="+mn-cs"/>
              </a:rPr>
              <a:t>يد</a:t>
            </a:r>
            <a:endParaRPr lang="ar-SY" sz="300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799512-7F6A-4029-9854-5ED0D7AE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2" y="427892"/>
            <a:ext cx="6133514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01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شاشة عريضة</PresentationFormat>
  <Paragraphs>11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نسق Office</vt:lpstr>
      <vt:lpstr>أعضاء الجسم</vt:lpstr>
      <vt:lpstr>رأس</vt:lpstr>
      <vt:lpstr>عرض تقديمي في PowerPoint</vt:lpstr>
      <vt:lpstr>فم</vt:lpstr>
      <vt:lpstr>عرض تقديمي في PowerPoint</vt:lpstr>
      <vt:lpstr>أنف</vt:lpstr>
      <vt:lpstr>عرض تقديمي في PowerPoint</vt:lpstr>
      <vt:lpstr>يد</vt:lpstr>
      <vt:lpstr>عرض تقديمي في PowerPoint</vt:lpstr>
      <vt:lpstr>عين</vt:lpstr>
      <vt:lpstr>عرض تقديمي في PowerPoint</vt:lpstr>
      <vt:lpstr>شعر</vt:lpstr>
      <vt:lpstr>عرض تقديمي في PowerPoint</vt:lpstr>
      <vt:lpstr>أذن</vt:lpstr>
      <vt:lpstr>عرض تقديمي في PowerPoint</vt:lpstr>
      <vt:lpstr>لسان</vt:lpstr>
      <vt:lpstr>عرض تقديمي في PowerPoint</vt:lpstr>
      <vt:lpstr>قدم</vt:lpstr>
      <vt:lpstr>عرض تقديمي في PowerPoint</vt:lpstr>
      <vt:lpstr>أسنان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duaanajjar97@gmail.com</dc:creator>
  <cp:lastModifiedBy>duaanajjar97@gmail.com</cp:lastModifiedBy>
  <cp:revision>6</cp:revision>
  <dcterms:created xsi:type="dcterms:W3CDTF">2017-07-13T20:39:26Z</dcterms:created>
  <dcterms:modified xsi:type="dcterms:W3CDTF">2017-07-13T21:34:34Z</dcterms:modified>
</cp:coreProperties>
</file>