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17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11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61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92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83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9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0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0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22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68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0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A88B-3362-4A39-B068-262B07236733}" type="datetimeFigureOut">
              <a:rPr lang="ar-SA" smtClean="0"/>
              <a:t>04/12/37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3FB9-0BC2-43FC-9840-51642B4BD9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9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/>
              <a:t>الحروف الهجائية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642"/>
            <a:ext cx="9144000" cy="5141742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951820" y="1374310"/>
            <a:ext cx="3240360" cy="36933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SA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إعداد المعلم / تركي بن أحمد المحيسن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4840"/>
            <a:ext cx="113659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94" y="876345"/>
            <a:ext cx="4715409" cy="3133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جَ</a:t>
            </a:r>
            <a:r>
              <a:rPr lang="ar-SA" sz="13800" b="1" dirty="0"/>
              <a:t>مل</a:t>
            </a:r>
          </a:p>
        </p:txBody>
      </p:sp>
    </p:spTree>
    <p:extLst>
      <p:ext uri="{BB962C8B-B14F-4D97-AF65-F5344CB8AC3E}">
        <p14:creationId xmlns:p14="http://schemas.microsoft.com/office/powerpoint/2010/main" val="301367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جَ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0690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جـ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ـجـ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9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70" y="876345"/>
            <a:ext cx="4173856" cy="3133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حَ</a:t>
            </a:r>
            <a:r>
              <a:rPr lang="ar-SA" sz="13800" b="1" dirty="0"/>
              <a:t>ليب</a:t>
            </a:r>
          </a:p>
        </p:txBody>
      </p:sp>
    </p:spTree>
    <p:extLst>
      <p:ext uri="{BB962C8B-B14F-4D97-AF65-F5344CB8AC3E}">
        <p14:creationId xmlns:p14="http://schemas.microsoft.com/office/powerpoint/2010/main" val="370093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حَ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199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حـ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ـحـ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42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70" y="1040745"/>
            <a:ext cx="4173856" cy="280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خَ</a:t>
            </a:r>
            <a:r>
              <a:rPr lang="ar-SA" sz="13800" b="1" dirty="0"/>
              <a:t>روف</a:t>
            </a:r>
          </a:p>
        </p:txBody>
      </p:sp>
    </p:spTree>
    <p:extLst>
      <p:ext uri="{BB962C8B-B14F-4D97-AF65-F5344CB8AC3E}">
        <p14:creationId xmlns:p14="http://schemas.microsoft.com/office/powerpoint/2010/main" val="363486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خَ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6678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32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70" y="1061353"/>
            <a:ext cx="4173856" cy="276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دَ</a:t>
            </a:r>
            <a:r>
              <a:rPr lang="ar-SA" sz="13800" b="1" dirty="0"/>
              <a:t>م</a:t>
            </a:r>
          </a:p>
        </p:txBody>
      </p:sp>
    </p:spTree>
    <p:extLst>
      <p:ext uri="{BB962C8B-B14F-4D97-AF65-F5344CB8AC3E}">
        <p14:creationId xmlns:p14="http://schemas.microsoft.com/office/powerpoint/2010/main" val="214293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دَ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7313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83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92" y="1040745"/>
            <a:ext cx="3733612" cy="280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ذَ</a:t>
            </a:r>
            <a:r>
              <a:rPr lang="ar-SA" sz="13800" b="1" dirty="0"/>
              <a:t>هب</a:t>
            </a:r>
          </a:p>
        </p:txBody>
      </p:sp>
    </p:spTree>
    <p:extLst>
      <p:ext uri="{BB962C8B-B14F-4D97-AF65-F5344CB8AC3E}">
        <p14:creationId xmlns:p14="http://schemas.microsoft.com/office/powerpoint/2010/main" val="423248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ذَ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06796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06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7" y="682097"/>
            <a:ext cx="5512926" cy="344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365104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أَ</a:t>
            </a:r>
            <a:r>
              <a:rPr lang="ar-SA" sz="13800" b="1" dirty="0"/>
              <a:t>سد</a:t>
            </a:r>
          </a:p>
        </p:txBody>
      </p:sp>
    </p:spTree>
    <p:extLst>
      <p:ext uri="{BB962C8B-B14F-4D97-AF65-F5344CB8AC3E}">
        <p14:creationId xmlns:p14="http://schemas.microsoft.com/office/powerpoint/2010/main" val="3095327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08" y="763069"/>
            <a:ext cx="4330583" cy="306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رَ</a:t>
            </a:r>
            <a:r>
              <a:rPr lang="ar-SA" sz="13800" b="1" dirty="0"/>
              <a:t>أس</a:t>
            </a:r>
          </a:p>
        </p:txBody>
      </p:sp>
    </p:spTree>
    <p:extLst>
      <p:ext uri="{BB962C8B-B14F-4D97-AF65-F5344CB8AC3E}">
        <p14:creationId xmlns:p14="http://schemas.microsoft.com/office/powerpoint/2010/main" val="3548700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رَ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99802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71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48" y="877658"/>
            <a:ext cx="451490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زَ</a:t>
            </a:r>
            <a:r>
              <a:rPr lang="ar-SA" sz="13800" b="1" dirty="0"/>
              <a:t>رافة</a:t>
            </a:r>
          </a:p>
        </p:txBody>
      </p:sp>
    </p:spTree>
    <p:extLst>
      <p:ext uri="{BB962C8B-B14F-4D97-AF65-F5344CB8AC3E}">
        <p14:creationId xmlns:p14="http://schemas.microsoft.com/office/powerpoint/2010/main" val="314912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زَ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09524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35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08" y="874587"/>
            <a:ext cx="4330583" cy="2838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سَ</a:t>
            </a:r>
            <a:r>
              <a:rPr lang="ar-SA" sz="13800" b="1" dirty="0"/>
              <a:t>مكة</a:t>
            </a:r>
          </a:p>
        </p:txBody>
      </p:sp>
    </p:spTree>
    <p:extLst>
      <p:ext uri="{BB962C8B-B14F-4D97-AF65-F5344CB8AC3E}">
        <p14:creationId xmlns:p14="http://schemas.microsoft.com/office/powerpoint/2010/main" val="363722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سَ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963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سـ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ـسـ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972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4058395" cy="3562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شَ</a:t>
            </a:r>
            <a:r>
              <a:rPr lang="ar-SA" sz="13800" b="1" dirty="0"/>
              <a:t>مس</a:t>
            </a:r>
          </a:p>
        </p:txBody>
      </p:sp>
    </p:spTree>
    <p:extLst>
      <p:ext uri="{BB962C8B-B14F-4D97-AF65-F5344CB8AC3E}">
        <p14:creationId xmlns:p14="http://schemas.microsoft.com/office/powerpoint/2010/main" val="58928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شَ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48358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شـ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ـشـ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317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7" y="692696"/>
            <a:ext cx="3941366" cy="341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صَ</a:t>
            </a:r>
            <a:r>
              <a:rPr lang="ar-SA" sz="13800" b="1" dirty="0"/>
              <a:t>قر</a:t>
            </a:r>
          </a:p>
        </p:txBody>
      </p:sp>
    </p:spTree>
    <p:extLst>
      <p:ext uri="{BB962C8B-B14F-4D97-AF65-F5344CB8AC3E}">
        <p14:creationId xmlns:p14="http://schemas.microsoft.com/office/powerpoint/2010/main" val="218047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صَ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5017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صـ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ـصـ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18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77268" y="332656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أَ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22218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ــا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ـــأ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90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9" y="1052736"/>
            <a:ext cx="1765547" cy="2842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ضَ</a:t>
            </a:r>
            <a:r>
              <a:rPr lang="ar-SA" sz="13800" b="1" dirty="0"/>
              <a:t>ابط</a:t>
            </a:r>
          </a:p>
        </p:txBody>
      </p:sp>
    </p:spTree>
    <p:extLst>
      <p:ext uri="{BB962C8B-B14F-4D97-AF65-F5344CB8AC3E}">
        <p14:creationId xmlns:p14="http://schemas.microsoft.com/office/powerpoint/2010/main" val="1071194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ضَ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1183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ضـ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ـضـ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351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651638" cy="319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طَ</a:t>
            </a:r>
            <a:r>
              <a:rPr lang="ar-SA" sz="13800" b="1" dirty="0"/>
              <a:t>ائرة</a:t>
            </a:r>
          </a:p>
        </p:txBody>
      </p:sp>
    </p:spTree>
    <p:extLst>
      <p:ext uri="{BB962C8B-B14F-4D97-AF65-F5344CB8AC3E}">
        <p14:creationId xmlns:p14="http://schemas.microsoft.com/office/powerpoint/2010/main" val="4170524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طَ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5428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طـ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ـطـ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031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74909"/>
            <a:ext cx="2448271" cy="2996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ظَ</a:t>
            </a:r>
            <a:r>
              <a:rPr lang="ar-SA" sz="13800" b="1" dirty="0"/>
              <a:t>فر</a:t>
            </a:r>
          </a:p>
        </p:txBody>
      </p:sp>
    </p:spTree>
    <p:extLst>
      <p:ext uri="{BB962C8B-B14F-4D97-AF65-F5344CB8AC3E}">
        <p14:creationId xmlns:p14="http://schemas.microsoft.com/office/powerpoint/2010/main" val="2921544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ظَ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20391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ظـ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ـظـ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86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40221"/>
            <a:ext cx="4651638" cy="279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عَ</a:t>
            </a:r>
            <a:r>
              <a:rPr lang="ar-SA" sz="13800" b="1" dirty="0"/>
              <a:t>ين</a:t>
            </a:r>
          </a:p>
        </p:txBody>
      </p:sp>
    </p:spTree>
    <p:extLst>
      <p:ext uri="{BB962C8B-B14F-4D97-AF65-F5344CB8AC3E}">
        <p14:creationId xmlns:p14="http://schemas.microsoft.com/office/powerpoint/2010/main" val="3764943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عَ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2060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عـ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ـعـ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92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608512" cy="347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غَ</a:t>
            </a:r>
            <a:r>
              <a:rPr lang="ar-SA" sz="13800" b="1" dirty="0"/>
              <a:t>ابة</a:t>
            </a:r>
          </a:p>
        </p:txBody>
      </p:sp>
    </p:spTree>
    <p:extLst>
      <p:ext uri="{BB962C8B-B14F-4D97-AF65-F5344CB8AC3E}">
        <p14:creationId xmlns:p14="http://schemas.microsoft.com/office/powerpoint/2010/main" val="692306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غَ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39108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غـ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ـغـ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4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1" y="682097"/>
            <a:ext cx="3445578" cy="344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365104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بَ</a:t>
            </a:r>
            <a:r>
              <a:rPr lang="ar-SA" sz="13800" b="1" dirty="0"/>
              <a:t>اب</a:t>
            </a:r>
          </a:p>
        </p:txBody>
      </p:sp>
    </p:spTree>
    <p:extLst>
      <p:ext uri="{BB962C8B-B14F-4D97-AF65-F5344CB8AC3E}">
        <p14:creationId xmlns:p14="http://schemas.microsoft.com/office/powerpoint/2010/main" val="59518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8823"/>
            <a:ext cx="4651638" cy="2613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فَ</a:t>
            </a:r>
            <a:r>
              <a:rPr lang="ar-SA" sz="13800" b="1" dirty="0"/>
              <a:t>راولة</a:t>
            </a:r>
          </a:p>
        </p:txBody>
      </p:sp>
    </p:spTree>
    <p:extLst>
      <p:ext uri="{BB962C8B-B14F-4D97-AF65-F5344CB8AC3E}">
        <p14:creationId xmlns:p14="http://schemas.microsoft.com/office/powerpoint/2010/main" val="1406849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فَ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21143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فـ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ـفـ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9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47571"/>
            <a:ext cx="4608512" cy="327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قَ</a:t>
            </a:r>
            <a:r>
              <a:rPr lang="ar-SA" sz="13800" b="1" dirty="0"/>
              <a:t>مر</a:t>
            </a:r>
          </a:p>
        </p:txBody>
      </p:sp>
    </p:spTree>
    <p:extLst>
      <p:ext uri="{BB962C8B-B14F-4D97-AF65-F5344CB8AC3E}">
        <p14:creationId xmlns:p14="http://schemas.microsoft.com/office/powerpoint/2010/main" val="1308584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قَ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50303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قـ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ـقـ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28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26475"/>
            <a:ext cx="4651638" cy="221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كَ</a:t>
            </a:r>
            <a:r>
              <a:rPr lang="ar-SA" sz="13800" b="1" dirty="0"/>
              <a:t>يكة</a:t>
            </a:r>
          </a:p>
        </p:txBody>
      </p:sp>
    </p:spTree>
    <p:extLst>
      <p:ext uri="{BB962C8B-B14F-4D97-AF65-F5344CB8AC3E}">
        <p14:creationId xmlns:p14="http://schemas.microsoft.com/office/powerpoint/2010/main" val="1827954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كَ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16271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كـ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ـكـ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90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1" y="647571"/>
            <a:ext cx="3835177" cy="327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لَ</a:t>
            </a:r>
            <a:r>
              <a:rPr lang="ar-SA" sz="13800" b="1" dirty="0"/>
              <a:t>يمون</a:t>
            </a:r>
          </a:p>
        </p:txBody>
      </p:sp>
    </p:spTree>
    <p:extLst>
      <p:ext uri="{BB962C8B-B14F-4D97-AF65-F5344CB8AC3E}">
        <p14:creationId xmlns:p14="http://schemas.microsoft.com/office/powerpoint/2010/main" val="3748372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لَ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54629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لـ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ـلـ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23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79" y="1268760"/>
            <a:ext cx="4183841" cy="270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مَ</a:t>
            </a:r>
            <a:r>
              <a:rPr lang="ar-SA" sz="13800" b="1" dirty="0"/>
              <a:t>وز</a:t>
            </a:r>
          </a:p>
        </p:txBody>
      </p:sp>
    </p:spTree>
    <p:extLst>
      <p:ext uri="{BB962C8B-B14F-4D97-AF65-F5344CB8AC3E}">
        <p14:creationId xmlns:p14="http://schemas.microsoft.com/office/powerpoint/2010/main" val="3951094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مَ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84157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مـ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ـمـ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54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77268" y="332656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بَ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32287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بـ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ـبـ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602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71" y="332656"/>
            <a:ext cx="2893257" cy="361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نَ</a:t>
            </a:r>
            <a:r>
              <a:rPr lang="ar-SA" sz="13800" b="1" dirty="0"/>
              <a:t>خلة</a:t>
            </a:r>
          </a:p>
        </p:txBody>
      </p:sp>
    </p:spTree>
    <p:extLst>
      <p:ext uri="{BB962C8B-B14F-4D97-AF65-F5344CB8AC3E}">
        <p14:creationId xmlns:p14="http://schemas.microsoft.com/office/powerpoint/2010/main" val="899077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نَ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5310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نـ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ـنـ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67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26" y="1052736"/>
            <a:ext cx="5393948" cy="2883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هَ</a:t>
            </a:r>
            <a:r>
              <a:rPr lang="ar-SA" sz="13800" b="1" dirty="0"/>
              <a:t>رم</a:t>
            </a:r>
          </a:p>
        </p:txBody>
      </p:sp>
    </p:spTree>
    <p:extLst>
      <p:ext uri="{BB962C8B-B14F-4D97-AF65-F5344CB8AC3E}">
        <p14:creationId xmlns:p14="http://schemas.microsoft.com/office/powerpoint/2010/main" val="1893297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هَـ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63687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هـ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ـهـ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19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5"/>
          <a:stretch/>
        </p:blipFill>
        <p:spPr>
          <a:xfrm>
            <a:off x="3029535" y="332656"/>
            <a:ext cx="3084930" cy="3621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وَ</a:t>
            </a:r>
            <a:r>
              <a:rPr lang="ar-SA" sz="13800" b="1" dirty="0"/>
              <a:t>رقة</a:t>
            </a:r>
          </a:p>
        </p:txBody>
      </p:sp>
    </p:spTree>
    <p:extLst>
      <p:ext uri="{BB962C8B-B14F-4D97-AF65-F5344CB8AC3E}">
        <p14:creationId xmlns:p14="http://schemas.microsoft.com/office/powerpoint/2010/main" val="2006611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وَ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96933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59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7" y="548680"/>
            <a:ext cx="3702705" cy="366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293096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يَ</a:t>
            </a:r>
            <a:r>
              <a:rPr lang="ar-SA" sz="13800" b="1" dirty="0"/>
              <a:t>د</a:t>
            </a:r>
          </a:p>
        </p:txBody>
      </p:sp>
    </p:spTree>
    <p:extLst>
      <p:ext uri="{BB962C8B-B14F-4D97-AF65-F5344CB8AC3E}">
        <p14:creationId xmlns:p14="http://schemas.microsoft.com/office/powerpoint/2010/main" val="1530843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67844" y="116632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يَ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80315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يـ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ـيـ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53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45" y="980728"/>
            <a:ext cx="4603109" cy="3072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365104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تَ</a:t>
            </a:r>
            <a:r>
              <a:rPr lang="ar-SA" sz="13800" b="1" dirty="0"/>
              <a:t>اج</a:t>
            </a:r>
          </a:p>
        </p:txBody>
      </p:sp>
    </p:spTree>
    <p:extLst>
      <p:ext uri="{BB962C8B-B14F-4D97-AF65-F5344CB8AC3E}">
        <p14:creationId xmlns:p14="http://schemas.microsoft.com/office/powerpoint/2010/main" val="237658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77268" y="332656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تَ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47381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تـ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ـتـ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29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24" y="433459"/>
            <a:ext cx="2746552" cy="3629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1815537" y="4365104"/>
            <a:ext cx="551292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>
                <a:solidFill>
                  <a:srgbClr val="FF0000"/>
                </a:solidFill>
              </a:rPr>
              <a:t>ثَ</a:t>
            </a:r>
            <a:r>
              <a:rPr lang="ar-SA" sz="13800" b="1" dirty="0"/>
              <a:t>وب</a:t>
            </a:r>
          </a:p>
        </p:txBody>
      </p:sp>
    </p:spTree>
    <p:extLst>
      <p:ext uri="{BB962C8B-B14F-4D97-AF65-F5344CB8AC3E}">
        <p14:creationId xmlns:p14="http://schemas.microsoft.com/office/powerpoint/2010/main" val="238805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chemeClr val="accent3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77268" y="332656"/>
            <a:ext cx="28083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b="1" dirty="0">
                <a:solidFill>
                  <a:srgbClr val="FF0000"/>
                </a:solidFill>
              </a:rPr>
              <a:t>ثَ</a:t>
            </a:r>
            <a:endParaRPr lang="ar-SA" sz="239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7909"/>
              </p:ext>
            </p:extLst>
          </p:nvPr>
        </p:nvGraphicFramePr>
        <p:xfrm>
          <a:off x="1533424" y="4005063"/>
          <a:ext cx="6096000" cy="18440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ثـ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ـثـ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500" dirty="0"/>
                        <a:t>ـث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2681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149</Words>
  <Application>Microsoft Office PowerPoint</Application>
  <PresentationFormat>عرض على الشاشة (4:3)</PresentationFormat>
  <Paragraphs>142</Paragraphs>
  <Slides>57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نسق Office</vt:lpstr>
      <vt:lpstr>الحروف الهجائية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الحروف الهجائية</dc:title>
  <dc:creator>Turki</dc:creator>
  <cp:lastModifiedBy>Turkey</cp:lastModifiedBy>
  <cp:revision>22</cp:revision>
  <dcterms:created xsi:type="dcterms:W3CDTF">2016-08-30T10:50:45Z</dcterms:created>
  <dcterms:modified xsi:type="dcterms:W3CDTF">2016-09-06T14:31:55Z</dcterms:modified>
</cp:coreProperties>
</file>