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5.wav"/><Relationship Id="rId7" Type="http://schemas.openxmlformats.org/officeDocument/2006/relationships/image" Target="../media/image1.png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6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5.wav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wav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6.wav"/><Relationship Id="rId7" Type="http://schemas.openxmlformats.org/officeDocument/2006/relationships/image" Target="../media/image1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6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9.wav"/><Relationship Id="rId7" Type="http://schemas.openxmlformats.org/officeDocument/2006/relationships/image" Target="../media/image1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4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9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2.wav"/><Relationship Id="rId7" Type="http://schemas.openxmlformats.org/officeDocument/2006/relationships/image" Target="../media/image1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5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914400"/>
            <a:ext cx="6400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0000" dirty="0">
                <a:solidFill>
                  <a:srgbClr val="FF0000"/>
                </a:solidFill>
              </a:rPr>
              <a:t>أسد</a:t>
            </a:r>
            <a:endParaRPr lang="en-US" sz="30000" dirty="0">
              <a:solidFill>
                <a:srgbClr val="FF0000"/>
              </a:solidFill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9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41"/>
    </mc:Choice>
    <mc:Fallback xmlns="">
      <p:transition spd="slow" advTm="33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9144000" cy="6842760"/>
          </a:xfrm>
          <a:prstGeom prst="rect">
            <a:avLst/>
          </a:prstGeom>
        </p:spPr>
      </p:pic>
      <p:pic>
        <p:nvPicPr>
          <p:cNvPr id="3" name="Cow_soun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1073" y="30480"/>
            <a:ext cx="609600" cy="6096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7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42"/>
    </mc:Choice>
    <mc:Fallback xmlns="">
      <p:transition spd="slow" advTm="54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728" objId="3"/>
        <p14:stopEvt time="4162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" y="858505"/>
            <a:ext cx="9144000" cy="5140990"/>
          </a:xfrm>
          <a:prstGeom prst="rect">
            <a:avLst/>
          </a:prstGeom>
        </p:spPr>
      </p:pic>
      <p:pic>
        <p:nvPicPr>
          <p:cNvPr id="3" name="lion soun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1000" y="214071"/>
            <a:ext cx="609600" cy="6096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2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84"/>
    </mc:Choice>
    <mc:Fallback xmlns="">
      <p:transition spd="slow" advTm="90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7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923" objId="3"/>
        <p14:stopEvt time="9084" objId="3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90600"/>
            <a:ext cx="7696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0000" dirty="0">
                <a:solidFill>
                  <a:srgbClr val="FF0000"/>
                </a:solidFill>
              </a:rPr>
              <a:t>ديك</a:t>
            </a:r>
            <a:endParaRPr lang="en-US" sz="30000" dirty="0">
              <a:solidFill>
                <a:srgbClr val="FF0000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6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0"/>
    </mc:Choice>
    <mc:Fallback xmlns="">
      <p:transition spd="slow" advTm="33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28451"/>
            <a:ext cx="8839200" cy="6705600"/>
          </a:xfrm>
          <a:prstGeom prst="rect">
            <a:avLst/>
          </a:prstGeom>
        </p:spPr>
      </p:pic>
      <p:pic>
        <p:nvPicPr>
          <p:cNvPr id="3" name="Rooster Crowi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7200" y="228600"/>
            <a:ext cx="609600" cy="6096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59"/>
    </mc:Choice>
    <mc:Fallback xmlns="">
      <p:transition spd="slow" advTm="9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4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468" objId="3"/>
        <p14:stopEvt time="9959" objId="3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62000"/>
            <a:ext cx="7696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0000" dirty="0">
                <a:solidFill>
                  <a:srgbClr val="FF0000"/>
                </a:solidFill>
              </a:rPr>
              <a:t>ماعز</a:t>
            </a:r>
            <a:endParaRPr lang="en-US" sz="30000" dirty="0">
              <a:solidFill>
                <a:srgbClr val="FF0000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5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95"/>
    </mc:Choice>
    <mc:Fallback xmlns="">
      <p:transition spd="slow" advTm="44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goat_sound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1000" y="228600"/>
            <a:ext cx="609600" cy="6096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3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3"/>
    </mc:Choice>
    <mc:Fallback xmlns="">
      <p:transition spd="slow" advTm="35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146" objId="3"/>
        <p14:stopEvt time="2323" objId="3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862" y="914400"/>
            <a:ext cx="9220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0000" dirty="0">
                <a:solidFill>
                  <a:srgbClr val="FF0000"/>
                </a:solidFill>
              </a:rPr>
              <a:t>بطة</a:t>
            </a:r>
            <a:endParaRPr lang="en-US" sz="30000" dirty="0">
              <a:solidFill>
                <a:srgbClr val="FF0000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6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1"/>
    </mc:Choice>
    <mc:Fallback xmlns="">
      <p:transition spd="slow" advTm="3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73300"/>
          </a:xfrm>
          <a:prstGeom prst="rect">
            <a:avLst/>
          </a:prstGeom>
        </p:spPr>
      </p:pic>
      <p:pic>
        <p:nvPicPr>
          <p:cNvPr id="3" name="duckquac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7200" y="100149"/>
            <a:ext cx="609600" cy="6096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67"/>
    </mc:Choice>
    <mc:Fallback xmlns="">
      <p:transition spd="slow" advTm="71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3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028" objId="3"/>
        <p14:stopEvt time="6501" objId="3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711" y="990600"/>
            <a:ext cx="8153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0000" dirty="0">
                <a:solidFill>
                  <a:srgbClr val="FF0000"/>
                </a:solidFill>
              </a:rPr>
              <a:t>بقرة</a:t>
            </a:r>
            <a:endParaRPr lang="en-US" sz="30000" dirty="0">
              <a:solidFill>
                <a:srgbClr val="FF0000"/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5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2"/>
    </mc:Choice>
    <mc:Fallback xmlns="">
      <p:transition spd="slow" advTm="38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</Words>
  <Application>Microsoft Office PowerPoint</Application>
  <PresentationFormat>عرض على الشاشة (4:3)</PresentationFormat>
  <Paragraphs>5</Paragraphs>
  <Slides>10</Slides>
  <Notes>0</Notes>
  <HiddenSlides>0</HiddenSlides>
  <MMClips>15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h.d.n</dc:creator>
  <cp:lastModifiedBy>duaanajjar97@gmail.com</cp:lastModifiedBy>
  <cp:revision>4</cp:revision>
  <dcterms:created xsi:type="dcterms:W3CDTF">2006-08-16T00:00:00Z</dcterms:created>
  <dcterms:modified xsi:type="dcterms:W3CDTF">2017-07-13T20:24:13Z</dcterms:modified>
</cp:coreProperties>
</file>