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1" r:id="rId6"/>
    <p:sldId id="260" r:id="rId7"/>
    <p:sldId id="265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5.wav"/><Relationship Id="rId7" Type="http://schemas.openxmlformats.org/officeDocument/2006/relationships/image" Target="../media/image1.png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5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1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1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حمار</a:t>
            </a:r>
            <a:endParaRPr lang="en-US" sz="25000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92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2"/>
    </mc:Choice>
    <mc:Fallback xmlns="">
      <p:transition spd="slow" advTm="27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152400"/>
            <a:ext cx="9041674" cy="6692537"/>
          </a:xfrm>
          <a:prstGeom prst="rect">
            <a:avLst/>
          </a:prstGeom>
        </p:spPr>
      </p:pic>
      <p:pic>
        <p:nvPicPr>
          <p:cNvPr id="3" name="tiger_ringtone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171994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7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8"/>
    </mc:Choice>
    <mc:Fallback xmlns="">
      <p:transition spd="slow" advTm="8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34" objId="3"/>
        <p14:stopEvt time="750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6" t="9905" r="18429" b="12191"/>
          <a:stretch/>
        </p:blipFill>
        <p:spPr>
          <a:xfrm>
            <a:off x="0" y="30480"/>
            <a:ext cx="9144000" cy="6827520"/>
          </a:xfrm>
          <a:prstGeom prst="rect">
            <a:avLst/>
          </a:prstGeom>
        </p:spPr>
      </p:pic>
      <p:pic>
        <p:nvPicPr>
          <p:cNvPr id="2" name="donkey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152400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40"/>
    </mc:Choice>
    <mc:Fallback xmlns="">
      <p:transition spd="slow" advTm="101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05" objId="2"/>
        <p14:stopEvt time="1014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90600"/>
            <a:ext cx="801858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أرنب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1"/>
    </mc:Choice>
    <mc:Fallback xmlns="">
      <p:transition spd="slow" advTm="3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" y="0"/>
            <a:ext cx="9130937" cy="6858000"/>
          </a:xfrm>
          <a:prstGeom prst="rect">
            <a:avLst/>
          </a:prstGeom>
        </p:spPr>
      </p:pic>
      <p:pic>
        <p:nvPicPr>
          <p:cNvPr id="5" name="__(MP3.GET.AZ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228600"/>
            <a:ext cx="609600" cy="6096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0"/>
    </mc:Choice>
    <mc:Fallback xmlns="">
      <p:transition spd="slow" advTm="9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15" objId="5"/>
        <p14:stopEvt time="9080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062" y="6858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دلفين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4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6"/>
    </mc:Choice>
    <mc:Fallback xmlns="">
      <p:transition spd="slow" advTm="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delfina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0"/>
            <a:ext cx="609600" cy="6096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0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9"/>
    </mc:Choice>
    <mc:Fallback xmlns="">
      <p:transition spd="slow" advTm="5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83" objId="3"/>
        <p14:stopEvt time="3772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ذئب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4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0"/>
    </mc:Choice>
    <mc:Fallback xmlns="">
      <p:transition spd="slow" advTm="4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" y="533400"/>
            <a:ext cx="9093609" cy="5183778"/>
          </a:xfrm>
          <a:prstGeom prst="rect">
            <a:avLst/>
          </a:prstGeom>
        </p:spPr>
      </p:pic>
      <p:pic>
        <p:nvPicPr>
          <p:cNvPr id="4" name="wolf ringto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45720"/>
            <a:ext cx="609600" cy="6096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7"/>
    </mc:Choice>
    <mc:Fallback xmlns="">
      <p:transition spd="slow" advTm="10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873" objId="4"/>
        <p14:stopEvt time="10947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883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0000" dirty="0">
                <a:solidFill>
                  <a:srgbClr val="FF0000"/>
                </a:solidFill>
              </a:rPr>
              <a:t>نمر</a:t>
            </a:r>
            <a:endParaRPr lang="en-US" sz="300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"/>
    </mc:Choice>
    <mc:Fallback xmlns="">
      <p:transition spd="slow" advTm="3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</Words>
  <Application>Microsoft Office PowerPoint</Application>
  <PresentationFormat>عرض على الشاشة (4:3)</PresentationFormat>
  <Paragraphs>5</Paragraphs>
  <Slides>10</Slides>
  <Notes>0</Notes>
  <HiddenSlides>0</HiddenSlides>
  <MMClips>15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h.d.n</dc:creator>
  <cp:lastModifiedBy>duaanajjar97@gmail.com</cp:lastModifiedBy>
  <cp:revision>7</cp:revision>
  <dcterms:created xsi:type="dcterms:W3CDTF">2006-08-16T00:00:00Z</dcterms:created>
  <dcterms:modified xsi:type="dcterms:W3CDTF">2017-07-13T20:22:09Z</dcterms:modified>
</cp:coreProperties>
</file>