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236A58FB-1560-46C2-9252-11D95A8CA758}">
          <p14:sldIdLst>
            <p14:sldId id="256"/>
          </p14:sldIdLst>
        </p14:section>
        <p14:section name="مقطع بدون عنوان" id="{9E597644-1165-44CA-9A20-43960EE8384B}">
          <p14:sldIdLst>
            <p14:sldId id="257"/>
            <p14:sldId id="258"/>
            <p14:sldId id="259"/>
            <p14:sldId id="263"/>
            <p14:sldId id="264"/>
            <p14:sldId id="265"/>
            <p14:sldId id="266"/>
            <p14:sldId id="260"/>
            <p14:sldId id="261"/>
            <p14:sldId id="262"/>
            <p14:sldId id="267"/>
            <p14:sldId id="268"/>
            <p14:sldId id="269"/>
            <p14:sldId id="272"/>
            <p14:sldId id="270"/>
            <p14:sldId id="271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2E717B-01C7-4832-B953-7C8EC9321932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34AD45-C31D-42F7-9A2B-ECBDEE7BF6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35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AD45-C31D-42F7-9A2B-ECBDEE7BF61E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08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AD45-C31D-42F7-9A2B-ECBDEE7BF61E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24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3E110C3-D2DC-4F66-9F0D-10366D0BF769}" type="datetimeFigureOut">
              <a:rPr lang="ar-SA" smtClean="0"/>
              <a:t>29/07/39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DBC39B-FB2E-4699-8194-5EE8BCEC0317}" type="slidenum">
              <a:rPr lang="ar-SA" smtClean="0"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العلاج الوظيفي (مهارات مسك القلم)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40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تاريخ ظهور الكتابة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dirty="0" smtClean="0"/>
              <a:t>في العصور الحجرية كانت على هيئة رموز و صور الرمز يعني حرف من الحروف لدينا فكانوا يجمعون الحروف لتتشكل </a:t>
            </a:r>
            <a:r>
              <a:rPr lang="ar-SA" dirty="0" err="1" smtClean="0"/>
              <a:t>الكلمه</a:t>
            </a:r>
            <a:r>
              <a:rPr lang="ar-SA" dirty="0" smtClean="0"/>
              <a:t> و بعد ذلك تتشكل الرسالة التي يريدون إيصالها</a:t>
            </a:r>
          </a:p>
          <a:p>
            <a:r>
              <a:rPr lang="ar-SA" dirty="0" smtClean="0"/>
              <a:t>و بعد ذلك ظهرت الكتابة المسمارية 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7554"/>
            <a:ext cx="3257952" cy="2443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4581"/>
            <a:ext cx="2848014" cy="2189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4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تطور مسكة القلم </a:t>
            </a:r>
            <a:r>
              <a:rPr lang="ar-SA" dirty="0" err="1" smtClean="0"/>
              <a:t>عبرالسن</a:t>
            </a:r>
            <a:r>
              <a:rPr lang="ar-SA" dirty="0" smtClean="0"/>
              <a:t> و التدخل المبكر</a:t>
            </a:r>
            <a:endParaRPr lang="ar-SA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80720" cy="46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التدريب على مسك القلم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dirty="0" smtClean="0"/>
              <a:t>تعليم </a:t>
            </a:r>
            <a:r>
              <a:rPr lang="ar-SA" dirty="0" err="1" smtClean="0"/>
              <a:t>مشكة</a:t>
            </a:r>
            <a:r>
              <a:rPr lang="ar-SA" dirty="0" smtClean="0"/>
              <a:t> القلم الصحيحة </a:t>
            </a:r>
          </a:p>
          <a:p>
            <a:r>
              <a:rPr lang="ar-SA" dirty="0" smtClean="0"/>
              <a:t>تدريب الطفل على مجموعه من الخطوط </a:t>
            </a:r>
          </a:p>
          <a:p>
            <a:r>
              <a:rPr lang="ar-SA" dirty="0" smtClean="0"/>
              <a:t>استخدام وسائل مساعده لمسك القلم </a:t>
            </a:r>
          </a:p>
          <a:p>
            <a:r>
              <a:rPr lang="ar-SA" dirty="0" smtClean="0"/>
              <a:t>استخدام اقلام ذات تصميم معين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00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تدريب الطفل على مجموعه من الخطوط</a:t>
            </a:r>
            <a:endParaRPr lang="ar-S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30" y="1527175"/>
            <a:ext cx="60742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استخدام وسائل مساعدة لمسك القلم</a:t>
            </a:r>
            <a:endParaRPr lang="ar-S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4" y="1860550"/>
            <a:ext cx="46101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استخدام وسائل مساعدة لمسك القلم </a:t>
            </a:r>
            <a:endParaRPr lang="ar-S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71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0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احد التقنيات المساعدة لمسك القلم </a:t>
            </a:r>
            <a:endParaRPr lang="ar-S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27897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الطريقة الصحيحة لمسك القلم </a:t>
            </a:r>
            <a:endParaRPr lang="ar-S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35602" cy="465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طرق التدريب على المسكة </a:t>
            </a:r>
            <a:r>
              <a:rPr lang="ar-SA" dirty="0" err="1" smtClean="0"/>
              <a:t>الصحيحه</a:t>
            </a:r>
            <a:endParaRPr lang="ar-S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596755" cy="344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220072" cy="391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5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العلاج الوظيفي</a:t>
            </a:r>
            <a:endParaRPr lang="ar-SA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هو </a:t>
            </a:r>
            <a:r>
              <a:rPr lang="ar-SA" dirty="0"/>
              <a:t>إحدى المهن الطبية المساعدة والتي تعني </a:t>
            </a:r>
            <a:r>
              <a:rPr lang="ar-SA" dirty="0" err="1"/>
              <a:t>بالاشخاص</a:t>
            </a:r>
            <a:r>
              <a:rPr lang="ar-SA" dirty="0"/>
              <a:t> ذوي الاحتياجات الخاصة المصابين بإعاقات(حسية ، جسدية ، حركية ، فكرية ، نفسية ، </a:t>
            </a:r>
            <a:r>
              <a:rPr lang="ar-SA" dirty="0" err="1"/>
              <a:t>إجتماعية</a:t>
            </a:r>
            <a:r>
              <a:rPr lang="ar-SA" dirty="0"/>
              <a:t> ، عقلية) وهي تعمل علي تأهيل أو إعادة تأهيل المهارات والقدرات التي تساعد علي التكيف السلوكي من خلال نشاط هادف. </a:t>
            </a:r>
          </a:p>
          <a:p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6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56" y="1593850"/>
            <a:ext cx="58959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مهام أخصائي العلاج الوظيفي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 -تقييم جوانب العجز الوظيفية لدى الاشخاص المصابين.</a:t>
            </a:r>
          </a:p>
          <a:p>
            <a:endParaRPr lang="ar-SA" dirty="0"/>
          </a:p>
          <a:p>
            <a:r>
              <a:rPr lang="ar-SA" dirty="0"/>
              <a:t> 2 -وضع البرنامج العلاجي المناسب لتطوير قدرات الاشخاص المصابين </a:t>
            </a:r>
            <a:r>
              <a:rPr lang="ar-SA" dirty="0" smtClean="0"/>
              <a:t>و إ</a:t>
            </a:r>
          </a:p>
          <a:p>
            <a:r>
              <a:rPr lang="ar-SA" dirty="0" err="1" smtClean="0"/>
              <a:t>ستعادتها</a:t>
            </a:r>
            <a:r>
              <a:rPr lang="ar-SA" dirty="0" smtClean="0"/>
              <a:t> </a:t>
            </a:r>
            <a:r>
              <a:rPr lang="ar-SA" dirty="0"/>
              <a:t>كما كانت من قبل.</a:t>
            </a:r>
          </a:p>
          <a:p>
            <a:endParaRPr lang="ar-SA" dirty="0"/>
          </a:p>
          <a:p>
            <a:r>
              <a:rPr lang="ar-SA" dirty="0"/>
              <a:t> 3 -تعميم النشاطات المكتسبة ومساعدة الشخص المصاب إلى القيام بوظيفته في المجتمع.</a:t>
            </a:r>
          </a:p>
          <a:p>
            <a:endParaRPr lang="ar-SA" dirty="0"/>
          </a:p>
          <a:p>
            <a:r>
              <a:rPr lang="ar-SA" dirty="0"/>
              <a:t> 4 -مساعدة المريض علي زيادة </a:t>
            </a:r>
            <a:r>
              <a:rPr lang="ar-SA" dirty="0" err="1" smtClean="0"/>
              <a:t>إستقلاليتة</a:t>
            </a:r>
            <a:r>
              <a:rPr lang="ar-SA" dirty="0" smtClean="0"/>
              <a:t> </a:t>
            </a:r>
            <a:r>
              <a:rPr lang="ar-SA" dirty="0"/>
              <a:t>والمشاركة في الانشطة اليومية.</a:t>
            </a:r>
          </a:p>
          <a:p>
            <a:endParaRPr lang="ar-SA" dirty="0"/>
          </a:p>
          <a:p>
            <a:r>
              <a:rPr lang="ar-SA" dirty="0"/>
              <a:t> 5 -تثقيف المريض والاسرة لمساعدة المريض لزيادة مشاركته المجتمعية.</a:t>
            </a:r>
          </a:p>
        </p:txBody>
      </p:sp>
    </p:spTree>
    <p:extLst>
      <p:ext uri="{BB962C8B-B14F-4D97-AF65-F5344CB8AC3E}">
        <p14:creationId xmlns:p14="http://schemas.microsoft.com/office/powerpoint/2010/main" val="37505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أنشطة لتقوية العضلات </a:t>
            </a:r>
            <a:r>
              <a:rPr lang="ar-SA" dirty="0" err="1" smtClean="0"/>
              <a:t>الدقيقه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dirty="0" smtClean="0"/>
              <a:t>استخدام الخرز بدايةً بالكبير ثم الصغير</a:t>
            </a:r>
          </a:p>
          <a:p>
            <a:r>
              <a:rPr lang="ar-SA" dirty="0" smtClean="0"/>
              <a:t>استخدام الصلصال </a:t>
            </a:r>
          </a:p>
          <a:p>
            <a:r>
              <a:rPr lang="ar-SA" dirty="0" err="1" smtClean="0"/>
              <a:t>أستخدام</a:t>
            </a:r>
            <a:r>
              <a:rPr lang="ar-SA" dirty="0" smtClean="0"/>
              <a:t> المكعبات</a:t>
            </a:r>
          </a:p>
          <a:p>
            <a:r>
              <a:rPr lang="ar-SA" dirty="0" smtClean="0"/>
              <a:t>فتح و غلق الزجاج </a:t>
            </a:r>
          </a:p>
          <a:p>
            <a:r>
              <a:rPr lang="ar-SA" dirty="0" smtClean="0"/>
              <a:t>استخدام المشابك و الملاقط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9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صور لتمارين علاج وظيفي هامه لتقوية العضلات 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16824" cy="46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اللوحة الوتدية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dirty="0"/>
              <a:t>تنميه مهارات الاصابع والانامل مطابقه الالوان </a:t>
            </a:r>
            <a:r>
              <a:rPr lang="ar-SA" dirty="0" err="1"/>
              <a:t>بالاستيك</a:t>
            </a:r>
            <a:r>
              <a:rPr lang="ar-SA" dirty="0"/>
              <a:t> تكون اشكال هندسية</a:t>
            </a:r>
          </a:p>
          <a:p>
            <a:endParaRPr lang="ar-SA" dirty="0"/>
          </a:p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636912"/>
            <a:ext cx="6053137" cy="7126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ar-SA" dirty="0"/>
              <a:t>نشاط </a:t>
            </a:r>
            <a:r>
              <a:rPr lang="ar-SA" dirty="0" smtClean="0"/>
              <a:t>القطارة </a:t>
            </a:r>
            <a:r>
              <a:rPr lang="ar-SA" dirty="0"/>
              <a:t>تنميه مهاره الاصابع معرفه الضغط علي الشي المرن خلط الالوان تنميه التميز البصري</a:t>
            </a:r>
            <a:br>
              <a:rPr lang="ar-SA" dirty="0"/>
            </a:br>
            <a:endParaRPr lang="ar-SA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238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تنمية مهارات القبض و اليد و قوة الضغط</a:t>
            </a:r>
            <a:endParaRPr lang="ar-SA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74836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4696"/>
            <a:ext cx="3810000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الكتابة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تعتبر الكتابة من  المهارات المعقدة لأنها تتطلب عدة مهارات سواء مهارات لغوية و معرفية و إدراكية و حركية و أن تكون جميع هذه المهارات متناسقة مع بعضها و تعمل بطريقة متكاملة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32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323</Words>
  <Application>Microsoft Office PowerPoint</Application>
  <PresentationFormat>عرض على الشاشة (3:4)‏</PresentationFormat>
  <Paragraphs>47</Paragraphs>
  <Slides>20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مدني</vt:lpstr>
      <vt:lpstr>العلاج الوظيفي (مهارات مسك القلم)</vt:lpstr>
      <vt:lpstr>العلاج الوظيفي</vt:lpstr>
      <vt:lpstr>مهام أخصائي العلاج الوظيفي</vt:lpstr>
      <vt:lpstr>أنشطة لتقوية العضلات الدقيقه</vt:lpstr>
      <vt:lpstr>صور لتمارين علاج وظيفي هامه لتقوية العضلات </vt:lpstr>
      <vt:lpstr>اللوحة الوتدية </vt:lpstr>
      <vt:lpstr>نشاط القطارة تنميه مهاره الاصابع معرفه الضغط علي الشي المرن خلط الالوان تنميه التميز البصري </vt:lpstr>
      <vt:lpstr>تنمية مهارات القبض و اليد و قوة الضغط</vt:lpstr>
      <vt:lpstr>الكتابة </vt:lpstr>
      <vt:lpstr>تاريخ ظهور الكتابة </vt:lpstr>
      <vt:lpstr>تطور مسكة القلم عبرالسن و التدخل المبكر</vt:lpstr>
      <vt:lpstr>التدريب على مسك القلم </vt:lpstr>
      <vt:lpstr>تدريب الطفل على مجموعه من الخطوط</vt:lpstr>
      <vt:lpstr>استخدام وسائل مساعدة لمسك القلم</vt:lpstr>
      <vt:lpstr>استخدام وسائل مساعدة لمسك القلم </vt:lpstr>
      <vt:lpstr>احد التقنيات المساعدة لمسك القلم </vt:lpstr>
      <vt:lpstr>الطريقة الصحيحة لمسك القلم </vt:lpstr>
      <vt:lpstr>طرق التدريب على المسكة الصحيحه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العلاج الوظيفي (مهارات مسك القلم)</dc:title>
  <dc:creator>hp</dc:creator>
  <cp:lastModifiedBy>hp</cp:lastModifiedBy>
  <cp:revision>6</cp:revision>
  <dcterms:created xsi:type="dcterms:W3CDTF">2018-04-14T11:06:29Z</dcterms:created>
  <dcterms:modified xsi:type="dcterms:W3CDTF">2018-04-14T12:01:50Z</dcterms:modified>
</cp:coreProperties>
</file>